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73" r:id="rId3"/>
    <p:sldId id="370" r:id="rId4"/>
    <p:sldId id="371" r:id="rId5"/>
    <p:sldId id="372" r:id="rId6"/>
    <p:sldId id="258" r:id="rId7"/>
    <p:sldId id="259" r:id="rId8"/>
    <p:sldId id="374" r:id="rId9"/>
    <p:sldId id="2221" r:id="rId10"/>
    <p:sldId id="2050" r:id="rId11"/>
    <p:sldId id="2054" r:id="rId12"/>
    <p:sldId id="2207" r:id="rId13"/>
    <p:sldId id="2222" r:id="rId14"/>
    <p:sldId id="482" r:id="rId15"/>
    <p:sldId id="481" r:id="rId16"/>
    <p:sldId id="2223" r:id="rId17"/>
    <p:sldId id="2224" r:id="rId18"/>
    <p:sldId id="2225" r:id="rId19"/>
    <p:sldId id="2226" r:id="rId20"/>
    <p:sldId id="2218" r:id="rId21"/>
    <p:sldId id="264" r:id="rId22"/>
    <p:sldId id="2244" r:id="rId23"/>
    <p:sldId id="261" r:id="rId24"/>
    <p:sldId id="262" r:id="rId25"/>
    <p:sldId id="263" r:id="rId26"/>
    <p:sldId id="2239" r:id="rId27"/>
    <p:sldId id="2241" r:id="rId28"/>
    <p:sldId id="2245" r:id="rId29"/>
  </p:sldIdLst>
  <p:sldSz cx="12192000" cy="6858000"/>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A8886A-0117-401F-A374-2470A1000745}">
          <p14:sldIdLst>
            <p14:sldId id="256"/>
            <p14:sldId id="373"/>
          </p14:sldIdLst>
        </p14:section>
        <p14:section name="Summary Section" id="{13D7FCE9-D801-4186-8D5C-D0B536E2B9A9}">
          <p14:sldIdLst/>
        </p14:section>
        <p14:section name="BARE System" id="{92551D35-B979-40EE-825C-FF43B4E8F5A6}">
          <p14:sldIdLst>
            <p14:sldId id="370"/>
            <p14:sldId id="371"/>
            <p14:sldId id="372"/>
            <p14:sldId id="258"/>
            <p14:sldId id="259"/>
            <p14:sldId id="374"/>
          </p14:sldIdLst>
        </p14:section>
        <p14:section name="3 Ways to Use Images" id="{D07C1AE3-CCAB-4BE3-8384-8C158426F0AF}">
          <p14:sldIdLst>
            <p14:sldId id="2221"/>
            <p14:sldId id="2050"/>
            <p14:sldId id="2054"/>
            <p14:sldId id="2207"/>
          </p14:sldIdLst>
        </p14:section>
        <p14:section name="4 Layouts that Always Look Good" id="{5A8676EC-2323-42B6-9BF4-9091EC2F9978}">
          <p14:sldIdLst>
            <p14:sldId id="2222"/>
            <p14:sldId id="482"/>
            <p14:sldId id="481"/>
          </p14:sldIdLst>
        </p14:section>
        <p14:section name="Advanced techniques" id="{58E68DF7-D252-42AC-B0FB-35EB5B9634B0}">
          <p14:sldIdLst>
            <p14:sldId id="2223"/>
            <p14:sldId id="2224"/>
            <p14:sldId id="2225"/>
            <p14:sldId id="2226"/>
          </p14:sldIdLst>
        </p14:section>
        <p14:section name="Interactivity" id="{BB3EA5BC-ECAF-44E0-9CD8-F62B3AB7C646}">
          <p14:sldIdLst>
            <p14:sldId id="2218"/>
            <p14:sldId id="264"/>
            <p14:sldId id="2244"/>
            <p14:sldId id="261"/>
            <p14:sldId id="262"/>
            <p14:sldId id="263"/>
            <p14:sldId id="2239"/>
            <p14:sldId id="2241"/>
            <p14:sldId id="22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CAB8"/>
    <a:srgbClr val="603E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27" autoAdjust="0"/>
  </p:normalViewPr>
  <p:slideViewPr>
    <p:cSldViewPr snapToGrid="0">
      <p:cViewPr varScale="1">
        <p:scale>
          <a:sx n="67" d="100"/>
          <a:sy n="67" d="100"/>
        </p:scale>
        <p:origin x="58" y="245"/>
      </p:cViewPr>
      <p:guideLst/>
    </p:cSldViewPr>
  </p:slideViewPr>
  <p:notesTextViewPr>
    <p:cViewPr>
      <p:scale>
        <a:sx n="1" d="1"/>
        <a:sy n="1" d="1"/>
      </p:scale>
      <p:origin x="0" y="0"/>
    </p:cViewPr>
  </p:notesTextViewPr>
  <p:sorterViewPr>
    <p:cViewPr>
      <p:scale>
        <a:sx n="80" d="100"/>
        <a:sy n="80" d="100"/>
      </p:scale>
      <p:origin x="0" y="-3528"/>
    </p:cViewPr>
  </p:sorterViewPr>
  <p:notesViewPr>
    <p:cSldViewPr snapToGrid="0">
      <p:cViewPr varScale="1">
        <p:scale>
          <a:sx n="66" d="100"/>
          <a:sy n="66" d="100"/>
        </p:scale>
        <p:origin x="306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2.svg"/><Relationship Id="rId1" Type="http://schemas.openxmlformats.org/officeDocument/2006/relationships/image" Target="../media/image41.png"/><Relationship Id="rId6" Type="http://schemas.openxmlformats.org/officeDocument/2006/relationships/image" Target="../media/image36.svg"/><Relationship Id="rId5" Type="http://schemas.openxmlformats.org/officeDocument/2006/relationships/image" Target="../media/image43.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E11D84E3-2B6C-4466-B53A-8B061A164E44}"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4F9C8BA8-6F66-424D-9A0D-C5A56ED981F4}">
      <dgm:prSet/>
      <dgm:spPr/>
      <dgm:t>
        <a:bodyPr/>
        <a:lstStyle/>
        <a:p>
          <a:r>
            <a:rPr lang="en-US" dirty="0"/>
            <a:t>A story from your life or someone else’s life</a:t>
          </a:r>
        </a:p>
      </dgm:t>
    </dgm:pt>
    <dgm:pt modelId="{D617E802-6CF6-4C2D-9D54-D18FF21886FF}" type="parTrans" cxnId="{E11FB8C3-15EC-4844-A4C8-6152CC14C3C3}">
      <dgm:prSet/>
      <dgm:spPr/>
      <dgm:t>
        <a:bodyPr/>
        <a:lstStyle/>
        <a:p>
          <a:endParaRPr lang="en-US"/>
        </a:p>
      </dgm:t>
    </dgm:pt>
    <dgm:pt modelId="{459294D8-D45E-4253-9190-4D76A2701414}" type="sibTrans" cxnId="{E11FB8C3-15EC-4844-A4C8-6152CC14C3C3}">
      <dgm:prSet/>
      <dgm:spPr/>
      <dgm:t>
        <a:bodyPr/>
        <a:lstStyle/>
        <a:p>
          <a:endParaRPr lang="en-US"/>
        </a:p>
      </dgm:t>
    </dgm:pt>
    <dgm:pt modelId="{46D60198-57B2-4E43-99D9-B4FADB1C9463}">
      <dgm:prSet/>
      <dgm:spPr/>
      <dgm:t>
        <a:bodyPr/>
        <a:lstStyle/>
        <a:p>
          <a:r>
            <a:rPr lang="en-US" dirty="0"/>
            <a:t>Many stories involve overcoming difficulties</a:t>
          </a:r>
        </a:p>
      </dgm:t>
    </dgm:pt>
    <dgm:pt modelId="{B9BA8B53-C329-4E37-A8F0-379F3795F756}" type="parTrans" cxnId="{FB7B2311-0151-4331-844A-A6458BB8E0B5}">
      <dgm:prSet/>
      <dgm:spPr/>
      <dgm:t>
        <a:bodyPr/>
        <a:lstStyle/>
        <a:p>
          <a:endParaRPr lang="en-US"/>
        </a:p>
      </dgm:t>
    </dgm:pt>
    <dgm:pt modelId="{1F09A054-3774-41AA-98ED-4E549F28117C}" type="sibTrans" cxnId="{FB7B2311-0151-4331-844A-A6458BB8E0B5}">
      <dgm:prSet/>
      <dgm:spPr/>
      <dgm:t>
        <a:bodyPr/>
        <a:lstStyle/>
        <a:p>
          <a:endParaRPr lang="en-US"/>
        </a:p>
      </dgm:t>
    </dgm:pt>
    <dgm:pt modelId="{64D0FB5A-396C-4441-8FE2-8A5E94F1EDBD}">
      <dgm:prSet/>
      <dgm:spPr/>
      <dgm:t>
        <a:bodyPr/>
        <a:lstStyle/>
        <a:p>
          <a:r>
            <a:rPr lang="en-US" dirty="0"/>
            <a:t>Stories should build trust</a:t>
          </a:r>
        </a:p>
      </dgm:t>
    </dgm:pt>
    <dgm:pt modelId="{97F7A37E-3A07-4644-9187-9FE120428F23}" type="parTrans" cxnId="{E79E910A-1B4C-4798-86F5-11902A3B356A}">
      <dgm:prSet/>
      <dgm:spPr/>
      <dgm:t>
        <a:bodyPr/>
        <a:lstStyle/>
        <a:p>
          <a:endParaRPr lang="en-US"/>
        </a:p>
      </dgm:t>
    </dgm:pt>
    <dgm:pt modelId="{3E6ABAC8-2A92-4ECC-9A86-CD0245BBD30B}" type="sibTrans" cxnId="{E79E910A-1B4C-4798-86F5-11902A3B356A}">
      <dgm:prSet/>
      <dgm:spPr/>
      <dgm:t>
        <a:bodyPr/>
        <a:lstStyle/>
        <a:p>
          <a:endParaRPr lang="en-US"/>
        </a:p>
      </dgm:t>
    </dgm:pt>
    <dgm:pt modelId="{F45FDD63-EB0B-41FA-95A4-433353F5D539}" type="pres">
      <dgm:prSet presAssocID="{E11D84E3-2B6C-4466-B53A-8B061A164E44}" presName="linear" presStyleCnt="0">
        <dgm:presLayoutVars>
          <dgm:animLvl val="lvl"/>
          <dgm:resizeHandles val="exact"/>
        </dgm:presLayoutVars>
      </dgm:prSet>
      <dgm:spPr/>
    </dgm:pt>
    <dgm:pt modelId="{B8B72AE9-C3DF-490D-9969-090AC26545D9}" type="pres">
      <dgm:prSet presAssocID="{4F9C8BA8-6F66-424D-9A0D-C5A56ED981F4}" presName="parentText" presStyleLbl="node1" presStyleIdx="0" presStyleCnt="3">
        <dgm:presLayoutVars>
          <dgm:chMax val="0"/>
          <dgm:bulletEnabled val="1"/>
        </dgm:presLayoutVars>
      </dgm:prSet>
      <dgm:spPr/>
    </dgm:pt>
    <dgm:pt modelId="{3F4D6696-778E-4553-A66E-4CC2F98D001E}" type="pres">
      <dgm:prSet presAssocID="{459294D8-D45E-4253-9190-4D76A2701414}" presName="spacer" presStyleCnt="0"/>
      <dgm:spPr/>
    </dgm:pt>
    <dgm:pt modelId="{EBFB9463-D8AE-43F6-9A5D-74C9EEA70B01}" type="pres">
      <dgm:prSet presAssocID="{46D60198-57B2-4E43-99D9-B4FADB1C9463}" presName="parentText" presStyleLbl="node1" presStyleIdx="1" presStyleCnt="3">
        <dgm:presLayoutVars>
          <dgm:chMax val="0"/>
          <dgm:bulletEnabled val="1"/>
        </dgm:presLayoutVars>
      </dgm:prSet>
      <dgm:spPr/>
    </dgm:pt>
    <dgm:pt modelId="{DC344AC0-BEB6-4811-BF64-FBA049F40488}" type="pres">
      <dgm:prSet presAssocID="{1F09A054-3774-41AA-98ED-4E549F28117C}" presName="spacer" presStyleCnt="0"/>
      <dgm:spPr/>
    </dgm:pt>
    <dgm:pt modelId="{A55E442C-D1D7-40C0-9397-F735BF434ABA}" type="pres">
      <dgm:prSet presAssocID="{64D0FB5A-396C-4441-8FE2-8A5E94F1EDBD}" presName="parentText" presStyleLbl="node1" presStyleIdx="2" presStyleCnt="3">
        <dgm:presLayoutVars>
          <dgm:chMax val="0"/>
          <dgm:bulletEnabled val="1"/>
        </dgm:presLayoutVars>
      </dgm:prSet>
      <dgm:spPr/>
    </dgm:pt>
  </dgm:ptLst>
  <dgm:cxnLst>
    <dgm:cxn modelId="{E79E910A-1B4C-4798-86F5-11902A3B356A}" srcId="{E11D84E3-2B6C-4466-B53A-8B061A164E44}" destId="{64D0FB5A-396C-4441-8FE2-8A5E94F1EDBD}" srcOrd="2" destOrd="0" parTransId="{97F7A37E-3A07-4644-9187-9FE120428F23}" sibTransId="{3E6ABAC8-2A92-4ECC-9A86-CD0245BBD30B}"/>
    <dgm:cxn modelId="{FB7B2311-0151-4331-844A-A6458BB8E0B5}" srcId="{E11D84E3-2B6C-4466-B53A-8B061A164E44}" destId="{46D60198-57B2-4E43-99D9-B4FADB1C9463}" srcOrd="1" destOrd="0" parTransId="{B9BA8B53-C329-4E37-A8F0-379F3795F756}" sibTransId="{1F09A054-3774-41AA-98ED-4E549F28117C}"/>
    <dgm:cxn modelId="{2326833E-3C7F-4558-B758-724CCF2FA419}" type="presOf" srcId="{46D60198-57B2-4E43-99D9-B4FADB1C9463}" destId="{EBFB9463-D8AE-43F6-9A5D-74C9EEA70B01}" srcOrd="0" destOrd="0" presId="urn:microsoft.com/office/officeart/2005/8/layout/vList2"/>
    <dgm:cxn modelId="{82C8BB3E-BD62-4F4E-B1D1-19C418502A2D}" type="presOf" srcId="{4F9C8BA8-6F66-424D-9A0D-C5A56ED981F4}" destId="{B8B72AE9-C3DF-490D-9969-090AC26545D9}" srcOrd="0" destOrd="0" presId="urn:microsoft.com/office/officeart/2005/8/layout/vList2"/>
    <dgm:cxn modelId="{31EA49B0-CD70-4DD4-85DA-A46D952C6D9D}" type="presOf" srcId="{E11D84E3-2B6C-4466-B53A-8B061A164E44}" destId="{F45FDD63-EB0B-41FA-95A4-433353F5D539}" srcOrd="0" destOrd="0" presId="urn:microsoft.com/office/officeart/2005/8/layout/vList2"/>
    <dgm:cxn modelId="{55487CC3-C7B9-445D-9D4C-AFC25DD1063F}" type="presOf" srcId="{64D0FB5A-396C-4441-8FE2-8A5E94F1EDBD}" destId="{A55E442C-D1D7-40C0-9397-F735BF434ABA}" srcOrd="0" destOrd="0" presId="urn:microsoft.com/office/officeart/2005/8/layout/vList2"/>
    <dgm:cxn modelId="{E11FB8C3-15EC-4844-A4C8-6152CC14C3C3}" srcId="{E11D84E3-2B6C-4466-B53A-8B061A164E44}" destId="{4F9C8BA8-6F66-424D-9A0D-C5A56ED981F4}" srcOrd="0" destOrd="0" parTransId="{D617E802-6CF6-4C2D-9D54-D18FF21886FF}" sibTransId="{459294D8-D45E-4253-9190-4D76A2701414}"/>
    <dgm:cxn modelId="{4A2E6409-E14C-497C-BB10-9AFBA127AEC6}" type="presParOf" srcId="{F45FDD63-EB0B-41FA-95A4-433353F5D539}" destId="{B8B72AE9-C3DF-490D-9969-090AC26545D9}" srcOrd="0" destOrd="0" presId="urn:microsoft.com/office/officeart/2005/8/layout/vList2"/>
    <dgm:cxn modelId="{6BE694BB-14AA-41A2-B7FB-BCEC3563764C}" type="presParOf" srcId="{F45FDD63-EB0B-41FA-95A4-433353F5D539}" destId="{3F4D6696-778E-4553-A66E-4CC2F98D001E}" srcOrd="1" destOrd="0" presId="urn:microsoft.com/office/officeart/2005/8/layout/vList2"/>
    <dgm:cxn modelId="{7B813E34-0135-47B9-8846-4F8838C379EA}" type="presParOf" srcId="{F45FDD63-EB0B-41FA-95A4-433353F5D539}" destId="{EBFB9463-D8AE-43F6-9A5D-74C9EEA70B01}" srcOrd="2" destOrd="0" presId="urn:microsoft.com/office/officeart/2005/8/layout/vList2"/>
    <dgm:cxn modelId="{1E79C369-F197-424B-A985-E3E9BF210229}" type="presParOf" srcId="{F45FDD63-EB0B-41FA-95A4-433353F5D539}" destId="{DC344AC0-BEB6-4811-BF64-FBA049F40488}" srcOrd="3" destOrd="0" presId="urn:microsoft.com/office/officeart/2005/8/layout/vList2"/>
    <dgm:cxn modelId="{0BDD1409-38AA-4E6B-ABA9-BF04DB81ABA8}" type="presParOf" srcId="{F45FDD63-EB0B-41FA-95A4-433353F5D539}" destId="{A55E442C-D1D7-40C0-9397-F735BF434AB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AB265E-633D-4319-BCFF-75D228F285E3}"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60791B99-BD66-4A5A-9A27-07B7B69483F0}">
      <dgm:prSet custT="1"/>
      <dgm:spPr/>
      <dgm:t>
        <a:bodyPr/>
        <a:lstStyle/>
        <a:p>
          <a:r>
            <a:rPr lang="en-US" sz="3200" dirty="0"/>
            <a:t>Start with a hook, something surprising or unusual</a:t>
          </a:r>
        </a:p>
      </dgm:t>
    </dgm:pt>
    <dgm:pt modelId="{8503A21E-9ECD-41D2-B1BF-D99A53C10D74}" type="parTrans" cxnId="{5E268404-DAA6-4543-9FFC-23E671A5BB1F}">
      <dgm:prSet/>
      <dgm:spPr/>
      <dgm:t>
        <a:bodyPr/>
        <a:lstStyle/>
        <a:p>
          <a:endParaRPr lang="en-US"/>
        </a:p>
      </dgm:t>
    </dgm:pt>
    <dgm:pt modelId="{396D50EC-73B9-4307-87CE-3702CCFB8967}" type="sibTrans" cxnId="{5E268404-DAA6-4543-9FFC-23E671A5BB1F}">
      <dgm:prSet/>
      <dgm:spPr/>
      <dgm:t>
        <a:bodyPr/>
        <a:lstStyle/>
        <a:p>
          <a:endParaRPr lang="en-US"/>
        </a:p>
      </dgm:t>
    </dgm:pt>
    <dgm:pt modelId="{458BBF9D-B821-4974-8EB9-CC708F48E5C7}">
      <dgm:prSet custT="1"/>
      <dgm:spPr/>
      <dgm:t>
        <a:bodyPr/>
        <a:lstStyle/>
        <a:p>
          <a:r>
            <a:rPr lang="en-US" sz="3200" dirty="0"/>
            <a:t>Set the place or situation, including sights, smells, etc.</a:t>
          </a:r>
        </a:p>
      </dgm:t>
    </dgm:pt>
    <dgm:pt modelId="{4DA511B5-08BE-4B9F-8964-8111E6A8C875}" type="parTrans" cxnId="{F0C3FB71-041A-4AC5-9603-F89694E581D0}">
      <dgm:prSet/>
      <dgm:spPr/>
      <dgm:t>
        <a:bodyPr/>
        <a:lstStyle/>
        <a:p>
          <a:endParaRPr lang="en-US"/>
        </a:p>
      </dgm:t>
    </dgm:pt>
    <dgm:pt modelId="{D0DA8D01-E890-4A38-B58A-A151D4856D3E}" type="sibTrans" cxnId="{F0C3FB71-041A-4AC5-9603-F89694E581D0}">
      <dgm:prSet/>
      <dgm:spPr/>
      <dgm:t>
        <a:bodyPr/>
        <a:lstStyle/>
        <a:p>
          <a:endParaRPr lang="en-US"/>
        </a:p>
      </dgm:t>
    </dgm:pt>
    <dgm:pt modelId="{71F714E5-2D4B-43AE-A025-06609A18F604}" type="pres">
      <dgm:prSet presAssocID="{27AB265E-633D-4319-BCFF-75D228F285E3}" presName="vert0" presStyleCnt="0">
        <dgm:presLayoutVars>
          <dgm:dir/>
          <dgm:animOne val="branch"/>
          <dgm:animLvl val="lvl"/>
        </dgm:presLayoutVars>
      </dgm:prSet>
      <dgm:spPr/>
    </dgm:pt>
    <dgm:pt modelId="{5C53EEC8-691C-4859-9F9D-7BD7C2E0DB9F}" type="pres">
      <dgm:prSet presAssocID="{60791B99-BD66-4A5A-9A27-07B7B69483F0}" presName="thickLine" presStyleLbl="alignNode1" presStyleIdx="0" presStyleCnt="2"/>
      <dgm:spPr/>
    </dgm:pt>
    <dgm:pt modelId="{71DF10E2-4F35-4900-BD01-E519D354BD75}" type="pres">
      <dgm:prSet presAssocID="{60791B99-BD66-4A5A-9A27-07B7B69483F0}" presName="horz1" presStyleCnt="0"/>
      <dgm:spPr/>
    </dgm:pt>
    <dgm:pt modelId="{DFBBAD42-32AF-4920-972F-7F9E77B20A7C}" type="pres">
      <dgm:prSet presAssocID="{60791B99-BD66-4A5A-9A27-07B7B69483F0}" presName="tx1" presStyleLbl="revTx" presStyleIdx="0" presStyleCnt="2" custScaleY="64626"/>
      <dgm:spPr/>
    </dgm:pt>
    <dgm:pt modelId="{E2FEAD5E-D7D0-4B5F-9923-B46A42D712E8}" type="pres">
      <dgm:prSet presAssocID="{60791B99-BD66-4A5A-9A27-07B7B69483F0}" presName="vert1" presStyleCnt="0"/>
      <dgm:spPr/>
    </dgm:pt>
    <dgm:pt modelId="{47C3A433-444F-47E5-9503-ED0E5CFA48B6}" type="pres">
      <dgm:prSet presAssocID="{458BBF9D-B821-4974-8EB9-CC708F48E5C7}" presName="thickLine" presStyleLbl="alignNode1" presStyleIdx="1" presStyleCnt="2"/>
      <dgm:spPr/>
    </dgm:pt>
    <dgm:pt modelId="{92CEE5E2-AFBD-4B4A-B78B-58BA33CEAF76}" type="pres">
      <dgm:prSet presAssocID="{458BBF9D-B821-4974-8EB9-CC708F48E5C7}" presName="horz1" presStyleCnt="0"/>
      <dgm:spPr/>
    </dgm:pt>
    <dgm:pt modelId="{EEF11F56-1F83-4FF0-8F70-CD0967BD1222}" type="pres">
      <dgm:prSet presAssocID="{458BBF9D-B821-4974-8EB9-CC708F48E5C7}" presName="tx1" presStyleLbl="revTx" presStyleIdx="1" presStyleCnt="2" custScaleY="64626"/>
      <dgm:spPr/>
    </dgm:pt>
    <dgm:pt modelId="{B1440A68-232D-45D6-BCB1-228D9062A5DD}" type="pres">
      <dgm:prSet presAssocID="{458BBF9D-B821-4974-8EB9-CC708F48E5C7}" presName="vert1" presStyleCnt="0"/>
      <dgm:spPr/>
    </dgm:pt>
  </dgm:ptLst>
  <dgm:cxnLst>
    <dgm:cxn modelId="{5E268404-DAA6-4543-9FFC-23E671A5BB1F}" srcId="{27AB265E-633D-4319-BCFF-75D228F285E3}" destId="{60791B99-BD66-4A5A-9A27-07B7B69483F0}" srcOrd="0" destOrd="0" parTransId="{8503A21E-9ECD-41D2-B1BF-D99A53C10D74}" sibTransId="{396D50EC-73B9-4307-87CE-3702CCFB8967}"/>
    <dgm:cxn modelId="{F0C3FB71-041A-4AC5-9603-F89694E581D0}" srcId="{27AB265E-633D-4319-BCFF-75D228F285E3}" destId="{458BBF9D-B821-4974-8EB9-CC708F48E5C7}" srcOrd="1" destOrd="0" parTransId="{4DA511B5-08BE-4B9F-8964-8111E6A8C875}" sibTransId="{D0DA8D01-E890-4A38-B58A-A151D4856D3E}"/>
    <dgm:cxn modelId="{5D8C0757-A2CD-4600-B5E2-1B337C708CBB}" type="presOf" srcId="{458BBF9D-B821-4974-8EB9-CC708F48E5C7}" destId="{EEF11F56-1F83-4FF0-8F70-CD0967BD1222}" srcOrd="0" destOrd="0" presId="urn:microsoft.com/office/officeart/2008/layout/LinedList"/>
    <dgm:cxn modelId="{0138D687-AD4C-4D10-B7E9-3E73B1F43D80}" type="presOf" srcId="{27AB265E-633D-4319-BCFF-75D228F285E3}" destId="{71F714E5-2D4B-43AE-A025-06609A18F604}" srcOrd="0" destOrd="0" presId="urn:microsoft.com/office/officeart/2008/layout/LinedList"/>
    <dgm:cxn modelId="{C78A34AE-934B-4B2A-B996-39617913AEDC}" type="presOf" srcId="{60791B99-BD66-4A5A-9A27-07B7B69483F0}" destId="{DFBBAD42-32AF-4920-972F-7F9E77B20A7C}" srcOrd="0" destOrd="0" presId="urn:microsoft.com/office/officeart/2008/layout/LinedList"/>
    <dgm:cxn modelId="{C14F4F24-2CA8-4965-84E9-328E23B75844}" type="presParOf" srcId="{71F714E5-2D4B-43AE-A025-06609A18F604}" destId="{5C53EEC8-691C-4859-9F9D-7BD7C2E0DB9F}" srcOrd="0" destOrd="0" presId="urn:microsoft.com/office/officeart/2008/layout/LinedList"/>
    <dgm:cxn modelId="{F307618B-50AD-40B6-AA32-2369AB1EB582}" type="presParOf" srcId="{71F714E5-2D4B-43AE-A025-06609A18F604}" destId="{71DF10E2-4F35-4900-BD01-E519D354BD75}" srcOrd="1" destOrd="0" presId="urn:microsoft.com/office/officeart/2008/layout/LinedList"/>
    <dgm:cxn modelId="{601E8787-9CC8-46D6-BD20-8486B16D9B58}" type="presParOf" srcId="{71DF10E2-4F35-4900-BD01-E519D354BD75}" destId="{DFBBAD42-32AF-4920-972F-7F9E77B20A7C}" srcOrd="0" destOrd="0" presId="urn:microsoft.com/office/officeart/2008/layout/LinedList"/>
    <dgm:cxn modelId="{75C9E7D4-5409-4B43-B561-A942A91922BC}" type="presParOf" srcId="{71DF10E2-4F35-4900-BD01-E519D354BD75}" destId="{E2FEAD5E-D7D0-4B5F-9923-B46A42D712E8}" srcOrd="1" destOrd="0" presId="urn:microsoft.com/office/officeart/2008/layout/LinedList"/>
    <dgm:cxn modelId="{033BB20D-24CA-462B-BD45-4D0A0B7B399B}" type="presParOf" srcId="{71F714E5-2D4B-43AE-A025-06609A18F604}" destId="{47C3A433-444F-47E5-9503-ED0E5CFA48B6}" srcOrd="2" destOrd="0" presId="urn:microsoft.com/office/officeart/2008/layout/LinedList"/>
    <dgm:cxn modelId="{59B7833E-D9F9-48BA-A829-07B40F0F2414}" type="presParOf" srcId="{71F714E5-2D4B-43AE-A025-06609A18F604}" destId="{92CEE5E2-AFBD-4B4A-B78B-58BA33CEAF76}" srcOrd="3" destOrd="0" presId="urn:microsoft.com/office/officeart/2008/layout/LinedList"/>
    <dgm:cxn modelId="{3DAEC2FB-0F1E-448E-8953-17EBF9B3FACC}" type="presParOf" srcId="{92CEE5E2-AFBD-4B4A-B78B-58BA33CEAF76}" destId="{EEF11F56-1F83-4FF0-8F70-CD0967BD1222}" srcOrd="0" destOrd="0" presId="urn:microsoft.com/office/officeart/2008/layout/LinedList"/>
    <dgm:cxn modelId="{C8CCEE23-A72E-4A75-983A-FB7479E2DC57}" type="presParOf" srcId="{92CEE5E2-AFBD-4B4A-B78B-58BA33CEAF76}" destId="{B1440A68-232D-45D6-BCB1-228D9062A5D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EBC802-AFC3-48D4-8241-41229C9221A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962E495-1A7A-4B9B-AF97-5BF1C9D9FD58}">
      <dgm:prSet custT="1"/>
      <dgm:spPr/>
      <dgm:t>
        <a:bodyPr/>
        <a:lstStyle/>
        <a:p>
          <a:r>
            <a:rPr lang="en-US" sz="3600" dirty="0"/>
            <a:t>The </a:t>
          </a:r>
          <a:r>
            <a:rPr lang="en-US" sz="3600" b="1" dirty="0"/>
            <a:t>message</a:t>
          </a:r>
          <a:r>
            <a:rPr lang="en-US" sz="3600" dirty="0"/>
            <a:t> you want to convey</a:t>
          </a:r>
        </a:p>
      </dgm:t>
    </dgm:pt>
    <dgm:pt modelId="{F96C496B-525F-48DF-B4C4-6049B7680F03}" type="parTrans" cxnId="{47E36709-21CD-4EEF-A8ED-BE80706B6469}">
      <dgm:prSet/>
      <dgm:spPr/>
      <dgm:t>
        <a:bodyPr/>
        <a:lstStyle/>
        <a:p>
          <a:endParaRPr lang="en-US"/>
        </a:p>
      </dgm:t>
    </dgm:pt>
    <dgm:pt modelId="{A4992DD3-CB00-408D-8A07-8F17CB10BC4E}" type="sibTrans" cxnId="{47E36709-21CD-4EEF-A8ED-BE80706B6469}">
      <dgm:prSet/>
      <dgm:spPr/>
      <dgm:t>
        <a:bodyPr/>
        <a:lstStyle/>
        <a:p>
          <a:endParaRPr lang="en-US"/>
        </a:p>
      </dgm:t>
    </dgm:pt>
    <dgm:pt modelId="{AB265765-654B-4FE5-8972-1AFD423C7E1F}">
      <dgm:prSet custT="1"/>
      <dgm:spPr/>
      <dgm:t>
        <a:bodyPr/>
        <a:lstStyle/>
        <a:p>
          <a:r>
            <a:rPr lang="en-US" sz="3600" dirty="0"/>
            <a:t>The needs and wants of your </a:t>
          </a:r>
          <a:r>
            <a:rPr lang="en-US" sz="3600" b="1" dirty="0"/>
            <a:t>audience</a:t>
          </a:r>
          <a:endParaRPr lang="en-US" sz="3600" dirty="0"/>
        </a:p>
      </dgm:t>
    </dgm:pt>
    <dgm:pt modelId="{13B326B4-A182-4D52-8BCF-473E22EBE9A9}" type="parTrans" cxnId="{E72CCBBC-C91C-4431-A2C2-FBF7E51E912E}">
      <dgm:prSet/>
      <dgm:spPr/>
      <dgm:t>
        <a:bodyPr/>
        <a:lstStyle/>
        <a:p>
          <a:endParaRPr lang="en-US"/>
        </a:p>
      </dgm:t>
    </dgm:pt>
    <dgm:pt modelId="{926D34EF-E8F9-4C01-B59D-031E0C7A0FFA}" type="sibTrans" cxnId="{E72CCBBC-C91C-4431-A2C2-FBF7E51E912E}">
      <dgm:prSet/>
      <dgm:spPr/>
      <dgm:t>
        <a:bodyPr/>
        <a:lstStyle/>
        <a:p>
          <a:endParaRPr lang="en-US"/>
        </a:p>
      </dgm:t>
    </dgm:pt>
    <dgm:pt modelId="{1C1AEAC2-4A34-420B-B85E-247C27FBDD06}" type="pres">
      <dgm:prSet presAssocID="{A2EBC802-AFC3-48D4-8241-41229C9221A3}" presName="vert0" presStyleCnt="0">
        <dgm:presLayoutVars>
          <dgm:dir/>
          <dgm:animOne val="branch"/>
          <dgm:animLvl val="lvl"/>
        </dgm:presLayoutVars>
      </dgm:prSet>
      <dgm:spPr/>
    </dgm:pt>
    <dgm:pt modelId="{E024F80A-8BFF-4D00-B4EB-140D8E701A43}" type="pres">
      <dgm:prSet presAssocID="{6962E495-1A7A-4B9B-AF97-5BF1C9D9FD58}" presName="thickLine" presStyleLbl="alignNode1" presStyleIdx="0" presStyleCnt="2"/>
      <dgm:spPr/>
    </dgm:pt>
    <dgm:pt modelId="{55A98388-E410-410A-8213-BE2278CA0EDB}" type="pres">
      <dgm:prSet presAssocID="{6962E495-1A7A-4B9B-AF97-5BF1C9D9FD58}" presName="horz1" presStyleCnt="0"/>
      <dgm:spPr/>
    </dgm:pt>
    <dgm:pt modelId="{CAA0382A-AD6B-4E96-BE45-0AF4EA992C67}" type="pres">
      <dgm:prSet presAssocID="{6962E495-1A7A-4B9B-AF97-5BF1C9D9FD58}" presName="tx1" presStyleLbl="revTx" presStyleIdx="0" presStyleCnt="2"/>
      <dgm:spPr/>
    </dgm:pt>
    <dgm:pt modelId="{225D0372-C528-412C-AC87-14CCA2667BD8}" type="pres">
      <dgm:prSet presAssocID="{6962E495-1A7A-4B9B-AF97-5BF1C9D9FD58}" presName="vert1" presStyleCnt="0"/>
      <dgm:spPr/>
    </dgm:pt>
    <dgm:pt modelId="{67233CC3-6487-43A8-AB0B-AEBDF134E142}" type="pres">
      <dgm:prSet presAssocID="{AB265765-654B-4FE5-8972-1AFD423C7E1F}" presName="thickLine" presStyleLbl="alignNode1" presStyleIdx="1" presStyleCnt="2"/>
      <dgm:spPr/>
    </dgm:pt>
    <dgm:pt modelId="{769968FF-C7AB-4808-A2BB-7BD1D326B809}" type="pres">
      <dgm:prSet presAssocID="{AB265765-654B-4FE5-8972-1AFD423C7E1F}" presName="horz1" presStyleCnt="0"/>
      <dgm:spPr/>
    </dgm:pt>
    <dgm:pt modelId="{77902AEE-D7B1-431B-9F65-8EE90017A9A9}" type="pres">
      <dgm:prSet presAssocID="{AB265765-654B-4FE5-8972-1AFD423C7E1F}" presName="tx1" presStyleLbl="revTx" presStyleIdx="1" presStyleCnt="2"/>
      <dgm:spPr/>
    </dgm:pt>
    <dgm:pt modelId="{91312F67-AA3A-4709-8EA9-2CE8866E836F}" type="pres">
      <dgm:prSet presAssocID="{AB265765-654B-4FE5-8972-1AFD423C7E1F}" presName="vert1" presStyleCnt="0"/>
      <dgm:spPr/>
    </dgm:pt>
  </dgm:ptLst>
  <dgm:cxnLst>
    <dgm:cxn modelId="{47E36709-21CD-4EEF-A8ED-BE80706B6469}" srcId="{A2EBC802-AFC3-48D4-8241-41229C9221A3}" destId="{6962E495-1A7A-4B9B-AF97-5BF1C9D9FD58}" srcOrd="0" destOrd="0" parTransId="{F96C496B-525F-48DF-B4C4-6049B7680F03}" sibTransId="{A4992DD3-CB00-408D-8A07-8F17CB10BC4E}"/>
    <dgm:cxn modelId="{8CADDC2A-66C9-4271-ACBD-E9A74B16578C}" type="presOf" srcId="{6962E495-1A7A-4B9B-AF97-5BF1C9D9FD58}" destId="{CAA0382A-AD6B-4E96-BE45-0AF4EA992C67}" srcOrd="0" destOrd="0" presId="urn:microsoft.com/office/officeart/2008/layout/LinedList"/>
    <dgm:cxn modelId="{E72CCBBC-C91C-4431-A2C2-FBF7E51E912E}" srcId="{A2EBC802-AFC3-48D4-8241-41229C9221A3}" destId="{AB265765-654B-4FE5-8972-1AFD423C7E1F}" srcOrd="1" destOrd="0" parTransId="{13B326B4-A182-4D52-8BCF-473E22EBE9A9}" sibTransId="{926D34EF-E8F9-4C01-B59D-031E0C7A0FFA}"/>
    <dgm:cxn modelId="{86A6A5CF-4BC6-49FD-9CD3-038F2CAECC1C}" type="presOf" srcId="{A2EBC802-AFC3-48D4-8241-41229C9221A3}" destId="{1C1AEAC2-4A34-420B-B85E-247C27FBDD06}" srcOrd="0" destOrd="0" presId="urn:microsoft.com/office/officeart/2008/layout/LinedList"/>
    <dgm:cxn modelId="{CE4E92FF-71C1-4B1B-BC8C-DFBF233007C2}" type="presOf" srcId="{AB265765-654B-4FE5-8972-1AFD423C7E1F}" destId="{77902AEE-D7B1-431B-9F65-8EE90017A9A9}" srcOrd="0" destOrd="0" presId="urn:microsoft.com/office/officeart/2008/layout/LinedList"/>
    <dgm:cxn modelId="{4F7D105E-0C04-49F7-B71E-C0C1A041B279}" type="presParOf" srcId="{1C1AEAC2-4A34-420B-B85E-247C27FBDD06}" destId="{E024F80A-8BFF-4D00-B4EB-140D8E701A43}" srcOrd="0" destOrd="0" presId="urn:microsoft.com/office/officeart/2008/layout/LinedList"/>
    <dgm:cxn modelId="{F8E6D79B-080F-4B2D-A440-E18729D1DC9B}" type="presParOf" srcId="{1C1AEAC2-4A34-420B-B85E-247C27FBDD06}" destId="{55A98388-E410-410A-8213-BE2278CA0EDB}" srcOrd="1" destOrd="0" presId="urn:microsoft.com/office/officeart/2008/layout/LinedList"/>
    <dgm:cxn modelId="{CD60A766-67F8-43F2-8B18-D8BF9FF91E91}" type="presParOf" srcId="{55A98388-E410-410A-8213-BE2278CA0EDB}" destId="{CAA0382A-AD6B-4E96-BE45-0AF4EA992C67}" srcOrd="0" destOrd="0" presId="urn:microsoft.com/office/officeart/2008/layout/LinedList"/>
    <dgm:cxn modelId="{24E25E9F-5375-457C-A039-24DA4BFC392C}" type="presParOf" srcId="{55A98388-E410-410A-8213-BE2278CA0EDB}" destId="{225D0372-C528-412C-AC87-14CCA2667BD8}" srcOrd="1" destOrd="0" presId="urn:microsoft.com/office/officeart/2008/layout/LinedList"/>
    <dgm:cxn modelId="{52EBA744-7DD4-4E41-BE0B-F7CDBF2AFAE1}" type="presParOf" srcId="{1C1AEAC2-4A34-420B-B85E-247C27FBDD06}" destId="{67233CC3-6487-43A8-AB0B-AEBDF134E142}" srcOrd="2" destOrd="0" presId="urn:microsoft.com/office/officeart/2008/layout/LinedList"/>
    <dgm:cxn modelId="{FD4B7CB0-67A9-415E-A230-679F62CD48DB}" type="presParOf" srcId="{1C1AEAC2-4A34-420B-B85E-247C27FBDD06}" destId="{769968FF-C7AB-4808-A2BB-7BD1D326B809}" srcOrd="3" destOrd="0" presId="urn:microsoft.com/office/officeart/2008/layout/LinedList"/>
    <dgm:cxn modelId="{FF522893-7BEE-4177-8E54-290CEB88D0B8}" type="presParOf" srcId="{769968FF-C7AB-4808-A2BB-7BD1D326B809}" destId="{77902AEE-D7B1-431B-9F65-8EE90017A9A9}" srcOrd="0" destOrd="0" presId="urn:microsoft.com/office/officeart/2008/layout/LinedList"/>
    <dgm:cxn modelId="{86FA1CE5-10C7-422E-914C-99171B745039}" type="presParOf" srcId="{769968FF-C7AB-4808-A2BB-7BD1D326B809}" destId="{91312F67-AA3A-4709-8EA9-2CE8866E836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4B6783-E482-4623-983F-25C8F1525B61}"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2DBD0935-BBC0-45D7-A521-78A0181B32DB}">
      <dgm:prSet/>
      <dgm:spPr/>
      <dgm:t>
        <a:bodyPr/>
        <a:lstStyle/>
        <a:p>
          <a:pPr>
            <a:defRPr cap="all"/>
          </a:pPr>
          <a:r>
            <a:rPr lang="en-US"/>
            <a:t>Rivers</a:t>
          </a:r>
        </a:p>
      </dgm:t>
    </dgm:pt>
    <dgm:pt modelId="{1A872156-B166-4412-986C-E04817B4072A}" type="parTrans" cxnId="{1067E53D-13D6-42C1-92C7-0A3214AAC0C1}">
      <dgm:prSet/>
      <dgm:spPr/>
      <dgm:t>
        <a:bodyPr/>
        <a:lstStyle/>
        <a:p>
          <a:endParaRPr lang="en-US"/>
        </a:p>
      </dgm:t>
    </dgm:pt>
    <dgm:pt modelId="{E1B18EE8-7E70-45BD-AA27-BDC972B0298A}" type="sibTrans" cxnId="{1067E53D-13D6-42C1-92C7-0A3214AAC0C1}">
      <dgm:prSet/>
      <dgm:spPr/>
      <dgm:t>
        <a:bodyPr/>
        <a:lstStyle/>
        <a:p>
          <a:endParaRPr lang="en-US"/>
        </a:p>
      </dgm:t>
    </dgm:pt>
    <dgm:pt modelId="{6492ACC6-4928-43F2-8D13-82D98A73B25E}">
      <dgm:prSet/>
      <dgm:spPr/>
      <dgm:t>
        <a:bodyPr/>
        <a:lstStyle/>
        <a:p>
          <a:pPr>
            <a:defRPr cap="all"/>
          </a:pPr>
          <a:r>
            <a:rPr lang="en-US"/>
            <a:t>Ice caps, glaciers, &amp; permanent snow</a:t>
          </a:r>
        </a:p>
      </dgm:t>
    </dgm:pt>
    <dgm:pt modelId="{D572955F-FBF7-40D0-AE6D-6C6102F6B27C}" type="parTrans" cxnId="{88355F5B-F6D0-4B3C-A788-D0A37646F8F4}">
      <dgm:prSet/>
      <dgm:spPr/>
      <dgm:t>
        <a:bodyPr/>
        <a:lstStyle/>
        <a:p>
          <a:endParaRPr lang="en-US"/>
        </a:p>
      </dgm:t>
    </dgm:pt>
    <dgm:pt modelId="{66705F6C-2B5B-456B-9F22-81DCBE8469C1}" type="sibTrans" cxnId="{88355F5B-F6D0-4B3C-A788-D0A37646F8F4}">
      <dgm:prSet/>
      <dgm:spPr/>
      <dgm:t>
        <a:bodyPr/>
        <a:lstStyle/>
        <a:p>
          <a:endParaRPr lang="en-US"/>
        </a:p>
      </dgm:t>
    </dgm:pt>
    <dgm:pt modelId="{2AFD044A-BA7F-4859-BC68-68E018BEE8ED}">
      <dgm:prSet/>
      <dgm:spPr/>
      <dgm:t>
        <a:bodyPr/>
        <a:lstStyle/>
        <a:p>
          <a:pPr>
            <a:defRPr cap="all"/>
          </a:pPr>
          <a:r>
            <a:rPr lang="en-US"/>
            <a:t>Ground water</a:t>
          </a:r>
        </a:p>
      </dgm:t>
    </dgm:pt>
    <dgm:pt modelId="{3FEAC006-2372-4DA0-84EA-9837731B4E85}" type="parTrans" cxnId="{4A1CAEB0-847F-4386-A9FF-5F3FECD50461}">
      <dgm:prSet/>
      <dgm:spPr/>
      <dgm:t>
        <a:bodyPr/>
        <a:lstStyle/>
        <a:p>
          <a:endParaRPr lang="en-US"/>
        </a:p>
      </dgm:t>
    </dgm:pt>
    <dgm:pt modelId="{4F5DB66D-FEFB-4D72-A54B-C90C8F865340}" type="sibTrans" cxnId="{4A1CAEB0-847F-4386-A9FF-5F3FECD50461}">
      <dgm:prSet/>
      <dgm:spPr/>
      <dgm:t>
        <a:bodyPr/>
        <a:lstStyle/>
        <a:p>
          <a:endParaRPr lang="en-US"/>
        </a:p>
      </dgm:t>
    </dgm:pt>
    <dgm:pt modelId="{C81624ED-D342-43EE-AE6F-67A9E6EA6C76}">
      <dgm:prSet/>
      <dgm:spPr/>
      <dgm:t>
        <a:bodyPr/>
        <a:lstStyle/>
        <a:p>
          <a:pPr>
            <a:defRPr cap="all"/>
          </a:pPr>
          <a:r>
            <a:rPr lang="en-US"/>
            <a:t>Coca-Cola</a:t>
          </a:r>
        </a:p>
      </dgm:t>
    </dgm:pt>
    <dgm:pt modelId="{27725BCE-42EB-4131-8E81-F5E77B03138E}" type="parTrans" cxnId="{24ED4F9B-A14E-4783-B14F-D7036C89946D}">
      <dgm:prSet/>
      <dgm:spPr/>
      <dgm:t>
        <a:bodyPr/>
        <a:lstStyle/>
        <a:p>
          <a:endParaRPr lang="en-US"/>
        </a:p>
      </dgm:t>
    </dgm:pt>
    <dgm:pt modelId="{72E06CDB-A5FB-438B-B61E-93A5C3A0D613}" type="sibTrans" cxnId="{24ED4F9B-A14E-4783-B14F-D7036C89946D}">
      <dgm:prSet/>
      <dgm:spPr/>
      <dgm:t>
        <a:bodyPr/>
        <a:lstStyle/>
        <a:p>
          <a:endParaRPr lang="en-US"/>
        </a:p>
      </dgm:t>
    </dgm:pt>
    <dgm:pt modelId="{2E9768B4-59F3-4248-8FCE-E58014A38720}">
      <dgm:prSet/>
      <dgm:spPr/>
      <dgm:t>
        <a:bodyPr/>
        <a:lstStyle/>
        <a:p>
          <a:pPr>
            <a:defRPr cap="all"/>
          </a:pPr>
          <a:r>
            <a:rPr lang="en-US"/>
            <a:t>Seas and oceans</a:t>
          </a:r>
        </a:p>
      </dgm:t>
    </dgm:pt>
    <dgm:pt modelId="{9D5CC2A8-4F0A-4304-87BA-54CA60BAF5B1}" type="parTrans" cxnId="{D774FD27-B017-4137-A760-40C8B1CCC4AE}">
      <dgm:prSet/>
      <dgm:spPr/>
      <dgm:t>
        <a:bodyPr/>
        <a:lstStyle/>
        <a:p>
          <a:endParaRPr lang="en-US"/>
        </a:p>
      </dgm:t>
    </dgm:pt>
    <dgm:pt modelId="{FB577A15-0B55-46D3-8E04-1AB535E30819}" type="sibTrans" cxnId="{D774FD27-B017-4137-A760-40C8B1CCC4AE}">
      <dgm:prSet/>
      <dgm:spPr/>
      <dgm:t>
        <a:bodyPr/>
        <a:lstStyle/>
        <a:p>
          <a:endParaRPr lang="en-US"/>
        </a:p>
      </dgm:t>
    </dgm:pt>
    <dgm:pt modelId="{17AF0B38-6C24-4D91-8A9E-72F0FA3BE358}" type="pres">
      <dgm:prSet presAssocID="{DA4B6783-E482-4623-983F-25C8F1525B61}" presName="root" presStyleCnt="0">
        <dgm:presLayoutVars>
          <dgm:dir/>
          <dgm:resizeHandles val="exact"/>
        </dgm:presLayoutVars>
      </dgm:prSet>
      <dgm:spPr/>
    </dgm:pt>
    <dgm:pt modelId="{C2F5CBCB-6763-4374-946D-08A6292E3294}" type="pres">
      <dgm:prSet presAssocID="{2DBD0935-BBC0-45D7-A521-78A0181B32DB}" presName="compNode" presStyleCnt="0"/>
      <dgm:spPr/>
    </dgm:pt>
    <dgm:pt modelId="{7DCC1FCF-3A00-4AB6-8F6E-C4841AD658B9}" type="pres">
      <dgm:prSet presAssocID="{2DBD0935-BBC0-45D7-A521-78A0181B32DB}" presName="iconBgRect" presStyleLbl="bgShp" presStyleIdx="0" presStyleCnt="5"/>
      <dgm:spPr/>
    </dgm:pt>
    <dgm:pt modelId="{F68A7DDF-98AB-41A2-9B05-B3247EC8A54F}" type="pres">
      <dgm:prSet presAssocID="{2DBD0935-BBC0-45D7-A521-78A0181B32D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ntains"/>
        </a:ext>
      </dgm:extLst>
    </dgm:pt>
    <dgm:pt modelId="{EBD21052-139A-46F0-ADFE-8238B5F16CED}" type="pres">
      <dgm:prSet presAssocID="{2DBD0935-BBC0-45D7-A521-78A0181B32DB}" presName="spaceRect" presStyleCnt="0"/>
      <dgm:spPr/>
    </dgm:pt>
    <dgm:pt modelId="{51D6DE5D-03C0-4D39-B296-96BA23400788}" type="pres">
      <dgm:prSet presAssocID="{2DBD0935-BBC0-45D7-A521-78A0181B32DB}" presName="textRect" presStyleLbl="revTx" presStyleIdx="0" presStyleCnt="5">
        <dgm:presLayoutVars>
          <dgm:chMax val="1"/>
          <dgm:chPref val="1"/>
        </dgm:presLayoutVars>
      </dgm:prSet>
      <dgm:spPr/>
    </dgm:pt>
    <dgm:pt modelId="{D7BFE735-3859-445E-BF52-22917B3FDF1C}" type="pres">
      <dgm:prSet presAssocID="{E1B18EE8-7E70-45BD-AA27-BDC972B0298A}" presName="sibTrans" presStyleCnt="0"/>
      <dgm:spPr/>
    </dgm:pt>
    <dgm:pt modelId="{E5D4EE51-B0C6-436E-9314-90C23BB9783D}" type="pres">
      <dgm:prSet presAssocID="{6492ACC6-4928-43F2-8D13-82D98A73B25E}" presName="compNode" presStyleCnt="0"/>
      <dgm:spPr/>
    </dgm:pt>
    <dgm:pt modelId="{5A18F420-F261-4EAA-A802-075C20B6AD8D}" type="pres">
      <dgm:prSet presAssocID="{6492ACC6-4928-43F2-8D13-82D98A73B25E}" presName="iconBgRect" presStyleLbl="bgShp" presStyleIdx="1" presStyleCnt="5"/>
      <dgm:spPr/>
    </dgm:pt>
    <dgm:pt modelId="{083F9162-2E16-4860-9005-CABFC4F5812C}" type="pres">
      <dgm:prSet presAssocID="{6492ACC6-4928-43F2-8D13-82D98A73B25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nowflake"/>
        </a:ext>
      </dgm:extLst>
    </dgm:pt>
    <dgm:pt modelId="{C387DF12-82C4-46DA-AF68-CBBDC1000E33}" type="pres">
      <dgm:prSet presAssocID="{6492ACC6-4928-43F2-8D13-82D98A73B25E}" presName="spaceRect" presStyleCnt="0"/>
      <dgm:spPr/>
    </dgm:pt>
    <dgm:pt modelId="{1D186FDF-06B0-488C-B402-FE907EADF501}" type="pres">
      <dgm:prSet presAssocID="{6492ACC6-4928-43F2-8D13-82D98A73B25E}" presName="textRect" presStyleLbl="revTx" presStyleIdx="1" presStyleCnt="5">
        <dgm:presLayoutVars>
          <dgm:chMax val="1"/>
          <dgm:chPref val="1"/>
        </dgm:presLayoutVars>
      </dgm:prSet>
      <dgm:spPr/>
    </dgm:pt>
    <dgm:pt modelId="{30112B86-C207-4F17-B278-8FC42F1935E5}" type="pres">
      <dgm:prSet presAssocID="{66705F6C-2B5B-456B-9F22-81DCBE8469C1}" presName="sibTrans" presStyleCnt="0"/>
      <dgm:spPr/>
    </dgm:pt>
    <dgm:pt modelId="{F6EE8350-A16F-4644-A862-EF82E356988D}" type="pres">
      <dgm:prSet presAssocID="{2AFD044A-BA7F-4859-BC68-68E018BEE8ED}" presName="compNode" presStyleCnt="0"/>
      <dgm:spPr/>
    </dgm:pt>
    <dgm:pt modelId="{BF67CFCD-A987-48D3-8686-0D97FFA5F505}" type="pres">
      <dgm:prSet presAssocID="{2AFD044A-BA7F-4859-BC68-68E018BEE8ED}" presName="iconBgRect" presStyleLbl="bgShp" presStyleIdx="2" presStyleCnt="5"/>
      <dgm:spPr/>
    </dgm:pt>
    <dgm:pt modelId="{6A191D86-3640-4068-B839-D3B5564ED0F8}" type="pres">
      <dgm:prSet presAssocID="{2AFD044A-BA7F-4859-BC68-68E018BEE8E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AF02D6BC-1C03-49D4-A586-B00B312C058A}" type="pres">
      <dgm:prSet presAssocID="{2AFD044A-BA7F-4859-BC68-68E018BEE8ED}" presName="spaceRect" presStyleCnt="0"/>
      <dgm:spPr/>
    </dgm:pt>
    <dgm:pt modelId="{7C7582FF-8EF8-47FC-BF6E-DA3CBF3A4E1B}" type="pres">
      <dgm:prSet presAssocID="{2AFD044A-BA7F-4859-BC68-68E018BEE8ED}" presName="textRect" presStyleLbl="revTx" presStyleIdx="2" presStyleCnt="5">
        <dgm:presLayoutVars>
          <dgm:chMax val="1"/>
          <dgm:chPref val="1"/>
        </dgm:presLayoutVars>
      </dgm:prSet>
      <dgm:spPr/>
    </dgm:pt>
    <dgm:pt modelId="{B850818A-BC86-430A-AEBE-B1EF5A855998}" type="pres">
      <dgm:prSet presAssocID="{4F5DB66D-FEFB-4D72-A54B-C90C8F865340}" presName="sibTrans" presStyleCnt="0"/>
      <dgm:spPr/>
    </dgm:pt>
    <dgm:pt modelId="{5C3AD07C-14F6-4A3D-AB00-DC6654E14611}" type="pres">
      <dgm:prSet presAssocID="{C81624ED-D342-43EE-AE6F-67A9E6EA6C76}" presName="compNode" presStyleCnt="0"/>
      <dgm:spPr/>
    </dgm:pt>
    <dgm:pt modelId="{8D64CF36-E7E9-4C69-BB41-B79BE69412B8}" type="pres">
      <dgm:prSet presAssocID="{C81624ED-D342-43EE-AE6F-67A9E6EA6C76}" presName="iconBgRect" presStyleLbl="bgShp" presStyleIdx="3" presStyleCnt="5"/>
      <dgm:spPr/>
    </dgm:pt>
    <dgm:pt modelId="{245873AE-5654-430F-9DD3-3774DC309024}" type="pres">
      <dgm:prSet presAssocID="{C81624ED-D342-43EE-AE6F-67A9E6EA6C7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ttle"/>
        </a:ext>
      </dgm:extLst>
    </dgm:pt>
    <dgm:pt modelId="{720E9A81-9C97-4907-8282-23B412F8AC1A}" type="pres">
      <dgm:prSet presAssocID="{C81624ED-D342-43EE-AE6F-67A9E6EA6C76}" presName="spaceRect" presStyleCnt="0"/>
      <dgm:spPr/>
    </dgm:pt>
    <dgm:pt modelId="{FF2B5970-6A40-43EE-8ED2-7DF8307C2E90}" type="pres">
      <dgm:prSet presAssocID="{C81624ED-D342-43EE-AE6F-67A9E6EA6C76}" presName="textRect" presStyleLbl="revTx" presStyleIdx="3" presStyleCnt="5">
        <dgm:presLayoutVars>
          <dgm:chMax val="1"/>
          <dgm:chPref val="1"/>
        </dgm:presLayoutVars>
      </dgm:prSet>
      <dgm:spPr/>
    </dgm:pt>
    <dgm:pt modelId="{C6F27211-6AFE-4C7A-9CAF-53548C52CD47}" type="pres">
      <dgm:prSet presAssocID="{72E06CDB-A5FB-438B-B61E-93A5C3A0D613}" presName="sibTrans" presStyleCnt="0"/>
      <dgm:spPr/>
    </dgm:pt>
    <dgm:pt modelId="{5A84E1B5-5EF6-47F5-B863-E65A01104522}" type="pres">
      <dgm:prSet presAssocID="{2E9768B4-59F3-4248-8FCE-E58014A38720}" presName="compNode" presStyleCnt="0"/>
      <dgm:spPr/>
    </dgm:pt>
    <dgm:pt modelId="{CDB75378-392D-4926-856A-7C4A97C11BB1}" type="pres">
      <dgm:prSet presAssocID="{2E9768B4-59F3-4248-8FCE-E58014A38720}" presName="iconBgRect" presStyleLbl="bgShp" presStyleIdx="4" presStyleCnt="5"/>
      <dgm:spPr/>
    </dgm:pt>
    <dgm:pt modelId="{287EC2FC-28C7-4859-B941-833612F71D26}" type="pres">
      <dgm:prSet presAssocID="{2E9768B4-59F3-4248-8FCE-E58014A3872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sh"/>
        </a:ext>
      </dgm:extLst>
    </dgm:pt>
    <dgm:pt modelId="{9E94A9DD-2929-4189-BB99-53E6FFAB313F}" type="pres">
      <dgm:prSet presAssocID="{2E9768B4-59F3-4248-8FCE-E58014A38720}" presName="spaceRect" presStyleCnt="0"/>
      <dgm:spPr/>
    </dgm:pt>
    <dgm:pt modelId="{15C5F7DA-C815-4F2B-91D6-609AC2023DC3}" type="pres">
      <dgm:prSet presAssocID="{2E9768B4-59F3-4248-8FCE-E58014A38720}" presName="textRect" presStyleLbl="revTx" presStyleIdx="4" presStyleCnt="5">
        <dgm:presLayoutVars>
          <dgm:chMax val="1"/>
          <dgm:chPref val="1"/>
        </dgm:presLayoutVars>
      </dgm:prSet>
      <dgm:spPr/>
    </dgm:pt>
  </dgm:ptLst>
  <dgm:cxnLst>
    <dgm:cxn modelId="{EA67041B-2522-46B9-86DC-5C2D956CD522}" type="presOf" srcId="{DA4B6783-E482-4623-983F-25C8F1525B61}" destId="{17AF0B38-6C24-4D91-8A9E-72F0FA3BE358}" srcOrd="0" destOrd="0" presId="urn:microsoft.com/office/officeart/2018/5/layout/IconCircleLabelList"/>
    <dgm:cxn modelId="{D774FD27-B017-4137-A760-40C8B1CCC4AE}" srcId="{DA4B6783-E482-4623-983F-25C8F1525B61}" destId="{2E9768B4-59F3-4248-8FCE-E58014A38720}" srcOrd="4" destOrd="0" parTransId="{9D5CC2A8-4F0A-4304-87BA-54CA60BAF5B1}" sibTransId="{FB577A15-0B55-46D3-8E04-1AB535E30819}"/>
    <dgm:cxn modelId="{F97ADF34-0BA8-4A12-B900-F0C36094762F}" type="presOf" srcId="{2DBD0935-BBC0-45D7-A521-78A0181B32DB}" destId="{51D6DE5D-03C0-4D39-B296-96BA23400788}" srcOrd="0" destOrd="0" presId="urn:microsoft.com/office/officeart/2018/5/layout/IconCircleLabelList"/>
    <dgm:cxn modelId="{1067E53D-13D6-42C1-92C7-0A3214AAC0C1}" srcId="{DA4B6783-E482-4623-983F-25C8F1525B61}" destId="{2DBD0935-BBC0-45D7-A521-78A0181B32DB}" srcOrd="0" destOrd="0" parTransId="{1A872156-B166-4412-986C-E04817B4072A}" sibTransId="{E1B18EE8-7E70-45BD-AA27-BDC972B0298A}"/>
    <dgm:cxn modelId="{88355F5B-F6D0-4B3C-A788-D0A37646F8F4}" srcId="{DA4B6783-E482-4623-983F-25C8F1525B61}" destId="{6492ACC6-4928-43F2-8D13-82D98A73B25E}" srcOrd="1" destOrd="0" parTransId="{D572955F-FBF7-40D0-AE6D-6C6102F6B27C}" sibTransId="{66705F6C-2B5B-456B-9F22-81DCBE8469C1}"/>
    <dgm:cxn modelId="{44FA7F47-BC76-40AF-A2C3-F6E482CFAB30}" type="presOf" srcId="{2AFD044A-BA7F-4859-BC68-68E018BEE8ED}" destId="{7C7582FF-8EF8-47FC-BF6E-DA3CBF3A4E1B}" srcOrd="0" destOrd="0" presId="urn:microsoft.com/office/officeart/2018/5/layout/IconCircleLabelList"/>
    <dgm:cxn modelId="{C42EC37D-8A40-4EBE-868D-7771BD8B7C92}" type="presOf" srcId="{C81624ED-D342-43EE-AE6F-67A9E6EA6C76}" destId="{FF2B5970-6A40-43EE-8ED2-7DF8307C2E90}" srcOrd="0" destOrd="0" presId="urn:microsoft.com/office/officeart/2018/5/layout/IconCircleLabelList"/>
    <dgm:cxn modelId="{24ED4F9B-A14E-4783-B14F-D7036C89946D}" srcId="{DA4B6783-E482-4623-983F-25C8F1525B61}" destId="{C81624ED-D342-43EE-AE6F-67A9E6EA6C76}" srcOrd="3" destOrd="0" parTransId="{27725BCE-42EB-4131-8E81-F5E77B03138E}" sibTransId="{72E06CDB-A5FB-438B-B61E-93A5C3A0D613}"/>
    <dgm:cxn modelId="{8A35D9AF-1DD4-4D50-A3B9-6EA94E22A559}" type="presOf" srcId="{6492ACC6-4928-43F2-8D13-82D98A73B25E}" destId="{1D186FDF-06B0-488C-B402-FE907EADF501}" srcOrd="0" destOrd="0" presId="urn:microsoft.com/office/officeart/2018/5/layout/IconCircleLabelList"/>
    <dgm:cxn modelId="{4A1CAEB0-847F-4386-A9FF-5F3FECD50461}" srcId="{DA4B6783-E482-4623-983F-25C8F1525B61}" destId="{2AFD044A-BA7F-4859-BC68-68E018BEE8ED}" srcOrd="2" destOrd="0" parTransId="{3FEAC006-2372-4DA0-84EA-9837731B4E85}" sibTransId="{4F5DB66D-FEFB-4D72-A54B-C90C8F865340}"/>
    <dgm:cxn modelId="{A49C94F1-19FF-4A80-9276-5FC58652EA1E}" type="presOf" srcId="{2E9768B4-59F3-4248-8FCE-E58014A38720}" destId="{15C5F7DA-C815-4F2B-91D6-609AC2023DC3}" srcOrd="0" destOrd="0" presId="urn:microsoft.com/office/officeart/2018/5/layout/IconCircleLabelList"/>
    <dgm:cxn modelId="{EA324076-8D0F-4BC0-A6E8-A5BE681A88CD}" type="presParOf" srcId="{17AF0B38-6C24-4D91-8A9E-72F0FA3BE358}" destId="{C2F5CBCB-6763-4374-946D-08A6292E3294}" srcOrd="0" destOrd="0" presId="urn:microsoft.com/office/officeart/2018/5/layout/IconCircleLabelList"/>
    <dgm:cxn modelId="{F9FB6694-3542-430B-A1D1-E342D0CF28C7}" type="presParOf" srcId="{C2F5CBCB-6763-4374-946D-08A6292E3294}" destId="{7DCC1FCF-3A00-4AB6-8F6E-C4841AD658B9}" srcOrd="0" destOrd="0" presId="urn:microsoft.com/office/officeart/2018/5/layout/IconCircleLabelList"/>
    <dgm:cxn modelId="{EBA7639B-2A81-46F5-8FDC-B49AA27EAFF1}" type="presParOf" srcId="{C2F5CBCB-6763-4374-946D-08A6292E3294}" destId="{F68A7DDF-98AB-41A2-9B05-B3247EC8A54F}" srcOrd="1" destOrd="0" presId="urn:microsoft.com/office/officeart/2018/5/layout/IconCircleLabelList"/>
    <dgm:cxn modelId="{327BC943-1F08-4D62-B8E3-B49931674BED}" type="presParOf" srcId="{C2F5CBCB-6763-4374-946D-08A6292E3294}" destId="{EBD21052-139A-46F0-ADFE-8238B5F16CED}" srcOrd="2" destOrd="0" presId="urn:microsoft.com/office/officeart/2018/5/layout/IconCircleLabelList"/>
    <dgm:cxn modelId="{31D720BA-C532-47BD-9AED-2C2EF31CEBEB}" type="presParOf" srcId="{C2F5CBCB-6763-4374-946D-08A6292E3294}" destId="{51D6DE5D-03C0-4D39-B296-96BA23400788}" srcOrd="3" destOrd="0" presId="urn:microsoft.com/office/officeart/2018/5/layout/IconCircleLabelList"/>
    <dgm:cxn modelId="{C3B28052-A3B7-4510-BB5E-92F4173FB117}" type="presParOf" srcId="{17AF0B38-6C24-4D91-8A9E-72F0FA3BE358}" destId="{D7BFE735-3859-445E-BF52-22917B3FDF1C}" srcOrd="1" destOrd="0" presId="urn:microsoft.com/office/officeart/2018/5/layout/IconCircleLabelList"/>
    <dgm:cxn modelId="{667E4C3E-A558-45EC-B824-1AEB019F39FF}" type="presParOf" srcId="{17AF0B38-6C24-4D91-8A9E-72F0FA3BE358}" destId="{E5D4EE51-B0C6-436E-9314-90C23BB9783D}" srcOrd="2" destOrd="0" presId="urn:microsoft.com/office/officeart/2018/5/layout/IconCircleLabelList"/>
    <dgm:cxn modelId="{200F9ACF-2BC5-466E-AE1C-3BFD9F8A6820}" type="presParOf" srcId="{E5D4EE51-B0C6-436E-9314-90C23BB9783D}" destId="{5A18F420-F261-4EAA-A802-075C20B6AD8D}" srcOrd="0" destOrd="0" presId="urn:microsoft.com/office/officeart/2018/5/layout/IconCircleLabelList"/>
    <dgm:cxn modelId="{9435DC81-B2DD-4B43-8EF5-553C1A8E444A}" type="presParOf" srcId="{E5D4EE51-B0C6-436E-9314-90C23BB9783D}" destId="{083F9162-2E16-4860-9005-CABFC4F5812C}" srcOrd="1" destOrd="0" presId="urn:microsoft.com/office/officeart/2018/5/layout/IconCircleLabelList"/>
    <dgm:cxn modelId="{896A54B8-4532-4E32-AB77-E3ADAFC9A240}" type="presParOf" srcId="{E5D4EE51-B0C6-436E-9314-90C23BB9783D}" destId="{C387DF12-82C4-46DA-AF68-CBBDC1000E33}" srcOrd="2" destOrd="0" presId="urn:microsoft.com/office/officeart/2018/5/layout/IconCircleLabelList"/>
    <dgm:cxn modelId="{2AB38219-2BC3-4EA6-9CA0-CD4BBC9CC59B}" type="presParOf" srcId="{E5D4EE51-B0C6-436E-9314-90C23BB9783D}" destId="{1D186FDF-06B0-488C-B402-FE907EADF501}" srcOrd="3" destOrd="0" presId="urn:microsoft.com/office/officeart/2018/5/layout/IconCircleLabelList"/>
    <dgm:cxn modelId="{A31400BB-BCBC-4B15-B600-C3A491F9A6A3}" type="presParOf" srcId="{17AF0B38-6C24-4D91-8A9E-72F0FA3BE358}" destId="{30112B86-C207-4F17-B278-8FC42F1935E5}" srcOrd="3" destOrd="0" presId="urn:microsoft.com/office/officeart/2018/5/layout/IconCircleLabelList"/>
    <dgm:cxn modelId="{4C88C322-20BD-4D55-AE2B-422897108D57}" type="presParOf" srcId="{17AF0B38-6C24-4D91-8A9E-72F0FA3BE358}" destId="{F6EE8350-A16F-4644-A862-EF82E356988D}" srcOrd="4" destOrd="0" presId="urn:microsoft.com/office/officeart/2018/5/layout/IconCircleLabelList"/>
    <dgm:cxn modelId="{4295E766-2E8D-4FE5-AFBA-96984ADA650B}" type="presParOf" srcId="{F6EE8350-A16F-4644-A862-EF82E356988D}" destId="{BF67CFCD-A987-48D3-8686-0D97FFA5F505}" srcOrd="0" destOrd="0" presId="urn:microsoft.com/office/officeart/2018/5/layout/IconCircleLabelList"/>
    <dgm:cxn modelId="{CE6AE2C3-1820-479D-B48C-8BB594F8AE4C}" type="presParOf" srcId="{F6EE8350-A16F-4644-A862-EF82E356988D}" destId="{6A191D86-3640-4068-B839-D3B5564ED0F8}" srcOrd="1" destOrd="0" presId="urn:microsoft.com/office/officeart/2018/5/layout/IconCircleLabelList"/>
    <dgm:cxn modelId="{52380797-C66A-4596-A1B4-30E4F3E49A7D}" type="presParOf" srcId="{F6EE8350-A16F-4644-A862-EF82E356988D}" destId="{AF02D6BC-1C03-49D4-A586-B00B312C058A}" srcOrd="2" destOrd="0" presId="urn:microsoft.com/office/officeart/2018/5/layout/IconCircleLabelList"/>
    <dgm:cxn modelId="{C4492A52-3F2C-427B-80A3-E533C97AE25F}" type="presParOf" srcId="{F6EE8350-A16F-4644-A862-EF82E356988D}" destId="{7C7582FF-8EF8-47FC-BF6E-DA3CBF3A4E1B}" srcOrd="3" destOrd="0" presId="urn:microsoft.com/office/officeart/2018/5/layout/IconCircleLabelList"/>
    <dgm:cxn modelId="{86CBBAF9-016C-492F-9864-77B469AC5215}" type="presParOf" srcId="{17AF0B38-6C24-4D91-8A9E-72F0FA3BE358}" destId="{B850818A-BC86-430A-AEBE-B1EF5A855998}" srcOrd="5" destOrd="0" presId="urn:microsoft.com/office/officeart/2018/5/layout/IconCircleLabelList"/>
    <dgm:cxn modelId="{1447D4D1-7BDD-4CAE-8E95-8E4E7A69075C}" type="presParOf" srcId="{17AF0B38-6C24-4D91-8A9E-72F0FA3BE358}" destId="{5C3AD07C-14F6-4A3D-AB00-DC6654E14611}" srcOrd="6" destOrd="0" presId="urn:microsoft.com/office/officeart/2018/5/layout/IconCircleLabelList"/>
    <dgm:cxn modelId="{C7ED1E9F-957B-4393-A8E0-D9D5A0B860E3}" type="presParOf" srcId="{5C3AD07C-14F6-4A3D-AB00-DC6654E14611}" destId="{8D64CF36-E7E9-4C69-BB41-B79BE69412B8}" srcOrd="0" destOrd="0" presId="urn:microsoft.com/office/officeart/2018/5/layout/IconCircleLabelList"/>
    <dgm:cxn modelId="{686CDFA8-740F-4E6D-8DB8-FC5F69655C59}" type="presParOf" srcId="{5C3AD07C-14F6-4A3D-AB00-DC6654E14611}" destId="{245873AE-5654-430F-9DD3-3774DC309024}" srcOrd="1" destOrd="0" presId="urn:microsoft.com/office/officeart/2018/5/layout/IconCircleLabelList"/>
    <dgm:cxn modelId="{3E3C73DF-CE0B-4463-B96F-5516CBC28A6E}" type="presParOf" srcId="{5C3AD07C-14F6-4A3D-AB00-DC6654E14611}" destId="{720E9A81-9C97-4907-8282-23B412F8AC1A}" srcOrd="2" destOrd="0" presId="urn:microsoft.com/office/officeart/2018/5/layout/IconCircleLabelList"/>
    <dgm:cxn modelId="{8E41434F-0366-48DA-BB9D-A7315EE43594}" type="presParOf" srcId="{5C3AD07C-14F6-4A3D-AB00-DC6654E14611}" destId="{FF2B5970-6A40-43EE-8ED2-7DF8307C2E90}" srcOrd="3" destOrd="0" presId="urn:microsoft.com/office/officeart/2018/5/layout/IconCircleLabelList"/>
    <dgm:cxn modelId="{FEF58B67-552D-4C79-948C-482462F36262}" type="presParOf" srcId="{17AF0B38-6C24-4D91-8A9E-72F0FA3BE358}" destId="{C6F27211-6AFE-4C7A-9CAF-53548C52CD47}" srcOrd="7" destOrd="0" presId="urn:microsoft.com/office/officeart/2018/5/layout/IconCircleLabelList"/>
    <dgm:cxn modelId="{A8EF6C5D-1B20-4939-971A-C73E587CF414}" type="presParOf" srcId="{17AF0B38-6C24-4D91-8A9E-72F0FA3BE358}" destId="{5A84E1B5-5EF6-47F5-B863-E65A01104522}" srcOrd="8" destOrd="0" presId="urn:microsoft.com/office/officeart/2018/5/layout/IconCircleLabelList"/>
    <dgm:cxn modelId="{531AC902-9705-4919-BA97-56E0B373BBDA}" type="presParOf" srcId="{5A84E1B5-5EF6-47F5-B863-E65A01104522}" destId="{CDB75378-392D-4926-856A-7C4A97C11BB1}" srcOrd="0" destOrd="0" presId="urn:microsoft.com/office/officeart/2018/5/layout/IconCircleLabelList"/>
    <dgm:cxn modelId="{02DED8ED-4426-4592-BE11-CB7089B5C3B9}" type="presParOf" srcId="{5A84E1B5-5EF6-47F5-B863-E65A01104522}" destId="{287EC2FC-28C7-4859-B941-833612F71D26}" srcOrd="1" destOrd="0" presId="urn:microsoft.com/office/officeart/2018/5/layout/IconCircleLabelList"/>
    <dgm:cxn modelId="{19BC0714-854B-4FE5-80B2-DF32D4340DD8}" type="presParOf" srcId="{5A84E1B5-5EF6-47F5-B863-E65A01104522}" destId="{9E94A9DD-2929-4189-BB99-53E6FFAB313F}" srcOrd="2" destOrd="0" presId="urn:microsoft.com/office/officeart/2018/5/layout/IconCircleLabelList"/>
    <dgm:cxn modelId="{E33F31FB-7135-4A2B-9578-B469A8381F79}" type="presParOf" srcId="{5A84E1B5-5EF6-47F5-B863-E65A01104522}" destId="{15C5F7DA-C815-4F2B-91D6-609AC2023DC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72AE9-C3DF-490D-9969-090AC26545D9}">
      <dsp:nvSpPr>
        <dsp:cNvPr id="0" name=""/>
        <dsp:cNvSpPr/>
      </dsp:nvSpPr>
      <dsp:spPr>
        <a:xfrm>
          <a:off x="0" y="47844"/>
          <a:ext cx="5562600" cy="135134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 story from your life or someone else’s life</a:t>
          </a:r>
        </a:p>
      </dsp:txBody>
      <dsp:txXfrm>
        <a:off x="65967" y="113811"/>
        <a:ext cx="5430666" cy="1219415"/>
      </dsp:txXfrm>
    </dsp:sp>
    <dsp:sp modelId="{EBFB9463-D8AE-43F6-9A5D-74C9EEA70B01}">
      <dsp:nvSpPr>
        <dsp:cNvPr id="0" name=""/>
        <dsp:cNvSpPr/>
      </dsp:nvSpPr>
      <dsp:spPr>
        <a:xfrm>
          <a:off x="0" y="1499994"/>
          <a:ext cx="5562600" cy="1351349"/>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Many stories involve overcoming difficulties</a:t>
          </a:r>
        </a:p>
      </dsp:txBody>
      <dsp:txXfrm>
        <a:off x="65967" y="1565961"/>
        <a:ext cx="5430666" cy="1219415"/>
      </dsp:txXfrm>
    </dsp:sp>
    <dsp:sp modelId="{A55E442C-D1D7-40C0-9397-F735BF434ABA}">
      <dsp:nvSpPr>
        <dsp:cNvPr id="0" name=""/>
        <dsp:cNvSpPr/>
      </dsp:nvSpPr>
      <dsp:spPr>
        <a:xfrm>
          <a:off x="0" y="2952143"/>
          <a:ext cx="5562600" cy="1351349"/>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Stories should build trust</a:t>
          </a:r>
        </a:p>
      </dsp:txBody>
      <dsp:txXfrm>
        <a:off x="65967" y="3018110"/>
        <a:ext cx="5430666" cy="1219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3EEC8-691C-4859-9F9D-7BD7C2E0DB9F}">
      <dsp:nvSpPr>
        <dsp:cNvPr id="0" name=""/>
        <dsp:cNvSpPr/>
      </dsp:nvSpPr>
      <dsp:spPr>
        <a:xfrm>
          <a:off x="0" y="502"/>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BAD42-32AF-4920-972F-7F9E77B20A7C}">
      <dsp:nvSpPr>
        <dsp:cNvPr id="0" name=""/>
        <dsp:cNvSpPr/>
      </dsp:nvSpPr>
      <dsp:spPr>
        <a:xfrm>
          <a:off x="0" y="502"/>
          <a:ext cx="10515600" cy="158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Start with a hook, something surprising or unusual</a:t>
          </a:r>
        </a:p>
      </dsp:txBody>
      <dsp:txXfrm>
        <a:off x="0" y="502"/>
        <a:ext cx="10515600" cy="1586633"/>
      </dsp:txXfrm>
    </dsp:sp>
    <dsp:sp modelId="{47C3A433-444F-47E5-9503-ED0E5CFA48B6}">
      <dsp:nvSpPr>
        <dsp:cNvPr id="0" name=""/>
        <dsp:cNvSpPr/>
      </dsp:nvSpPr>
      <dsp:spPr>
        <a:xfrm>
          <a:off x="0" y="1587135"/>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11F56-1F83-4FF0-8F70-CD0967BD1222}">
      <dsp:nvSpPr>
        <dsp:cNvPr id="0" name=""/>
        <dsp:cNvSpPr/>
      </dsp:nvSpPr>
      <dsp:spPr>
        <a:xfrm>
          <a:off x="0" y="1587135"/>
          <a:ext cx="10515600" cy="158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Set the place or situation, including sights, smells, etc.</a:t>
          </a:r>
        </a:p>
      </dsp:txBody>
      <dsp:txXfrm>
        <a:off x="0" y="1587135"/>
        <a:ext cx="10515600" cy="1586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F80A-8BFF-4D00-B4EB-140D8E701A43}">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0382A-AD6B-4E96-BE45-0AF4EA992C67}">
      <dsp:nvSpPr>
        <dsp:cNvPr id="0" name=""/>
        <dsp:cNvSpPr/>
      </dsp:nvSpPr>
      <dsp:spPr>
        <a:xfrm>
          <a:off x="0" y="0"/>
          <a:ext cx="10515600" cy="1688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The </a:t>
          </a:r>
          <a:r>
            <a:rPr lang="en-US" sz="3600" b="1" kern="1200" dirty="0"/>
            <a:t>message</a:t>
          </a:r>
          <a:r>
            <a:rPr lang="en-US" sz="3600" kern="1200" dirty="0"/>
            <a:t> you want to convey</a:t>
          </a:r>
        </a:p>
      </dsp:txBody>
      <dsp:txXfrm>
        <a:off x="0" y="0"/>
        <a:ext cx="10515600" cy="1688659"/>
      </dsp:txXfrm>
    </dsp:sp>
    <dsp:sp modelId="{67233CC3-6487-43A8-AB0B-AEBDF134E142}">
      <dsp:nvSpPr>
        <dsp:cNvPr id="0" name=""/>
        <dsp:cNvSpPr/>
      </dsp:nvSpPr>
      <dsp:spPr>
        <a:xfrm>
          <a:off x="0" y="168865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02AEE-D7B1-431B-9F65-8EE90017A9A9}">
      <dsp:nvSpPr>
        <dsp:cNvPr id="0" name=""/>
        <dsp:cNvSpPr/>
      </dsp:nvSpPr>
      <dsp:spPr>
        <a:xfrm>
          <a:off x="0" y="1688659"/>
          <a:ext cx="10515600" cy="1688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The needs and wants of your </a:t>
          </a:r>
          <a:r>
            <a:rPr lang="en-US" sz="3600" b="1" kern="1200" dirty="0"/>
            <a:t>audience</a:t>
          </a:r>
          <a:endParaRPr lang="en-US" sz="3600" kern="1200" dirty="0"/>
        </a:p>
      </dsp:txBody>
      <dsp:txXfrm>
        <a:off x="0" y="1688659"/>
        <a:ext cx="10515600" cy="16886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C1FCF-3A00-4AB6-8F6E-C4841AD658B9}">
      <dsp:nvSpPr>
        <dsp:cNvPr id="0" name=""/>
        <dsp:cNvSpPr/>
      </dsp:nvSpPr>
      <dsp:spPr>
        <a:xfrm>
          <a:off x="470518" y="40106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8A7DDF-98AB-41A2-9B05-B3247EC8A54F}">
      <dsp:nvSpPr>
        <dsp:cNvPr id="0" name=""/>
        <dsp:cNvSpPr/>
      </dsp:nvSpPr>
      <dsp:spPr>
        <a:xfrm>
          <a:off x="704518" y="63506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D6DE5D-03C0-4D39-B296-96BA23400788}">
      <dsp:nvSpPr>
        <dsp:cNvPr id="0" name=""/>
        <dsp:cNvSpPr/>
      </dsp:nvSpPr>
      <dsp:spPr>
        <a:xfrm>
          <a:off x="119518" y="184106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Rivers</a:t>
          </a:r>
        </a:p>
      </dsp:txBody>
      <dsp:txXfrm>
        <a:off x="119518" y="1841062"/>
        <a:ext cx="1800000" cy="720000"/>
      </dsp:txXfrm>
    </dsp:sp>
    <dsp:sp modelId="{5A18F420-F261-4EAA-A802-075C20B6AD8D}">
      <dsp:nvSpPr>
        <dsp:cNvPr id="0" name=""/>
        <dsp:cNvSpPr/>
      </dsp:nvSpPr>
      <dsp:spPr>
        <a:xfrm>
          <a:off x="2585519" y="40106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F9162-2E16-4860-9005-CABFC4F5812C}">
      <dsp:nvSpPr>
        <dsp:cNvPr id="0" name=""/>
        <dsp:cNvSpPr/>
      </dsp:nvSpPr>
      <dsp:spPr>
        <a:xfrm>
          <a:off x="2819519" y="63506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186FDF-06B0-488C-B402-FE907EADF501}">
      <dsp:nvSpPr>
        <dsp:cNvPr id="0" name=""/>
        <dsp:cNvSpPr/>
      </dsp:nvSpPr>
      <dsp:spPr>
        <a:xfrm>
          <a:off x="2234519" y="184106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Ice caps, glaciers, &amp; permanent snow</a:t>
          </a:r>
        </a:p>
      </dsp:txBody>
      <dsp:txXfrm>
        <a:off x="2234519" y="1841062"/>
        <a:ext cx="1800000" cy="720000"/>
      </dsp:txXfrm>
    </dsp:sp>
    <dsp:sp modelId="{BF67CFCD-A987-48D3-8686-0D97FFA5F505}">
      <dsp:nvSpPr>
        <dsp:cNvPr id="0" name=""/>
        <dsp:cNvSpPr/>
      </dsp:nvSpPr>
      <dsp:spPr>
        <a:xfrm>
          <a:off x="4700519" y="40106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191D86-3640-4068-B839-D3B5564ED0F8}">
      <dsp:nvSpPr>
        <dsp:cNvPr id="0" name=""/>
        <dsp:cNvSpPr/>
      </dsp:nvSpPr>
      <dsp:spPr>
        <a:xfrm>
          <a:off x="4934519" y="63506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7582FF-8EF8-47FC-BF6E-DA3CBF3A4E1B}">
      <dsp:nvSpPr>
        <dsp:cNvPr id="0" name=""/>
        <dsp:cNvSpPr/>
      </dsp:nvSpPr>
      <dsp:spPr>
        <a:xfrm>
          <a:off x="4349519" y="184106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Ground water</a:t>
          </a:r>
        </a:p>
      </dsp:txBody>
      <dsp:txXfrm>
        <a:off x="4349519" y="1841062"/>
        <a:ext cx="1800000" cy="720000"/>
      </dsp:txXfrm>
    </dsp:sp>
    <dsp:sp modelId="{8D64CF36-E7E9-4C69-BB41-B79BE69412B8}">
      <dsp:nvSpPr>
        <dsp:cNvPr id="0" name=""/>
        <dsp:cNvSpPr/>
      </dsp:nvSpPr>
      <dsp:spPr>
        <a:xfrm>
          <a:off x="1528018" y="301106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873AE-5654-430F-9DD3-3774DC309024}">
      <dsp:nvSpPr>
        <dsp:cNvPr id="0" name=""/>
        <dsp:cNvSpPr/>
      </dsp:nvSpPr>
      <dsp:spPr>
        <a:xfrm>
          <a:off x="1762019" y="324506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2B5970-6A40-43EE-8ED2-7DF8307C2E90}">
      <dsp:nvSpPr>
        <dsp:cNvPr id="0" name=""/>
        <dsp:cNvSpPr/>
      </dsp:nvSpPr>
      <dsp:spPr>
        <a:xfrm>
          <a:off x="1177018" y="445106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Coca-Cola</a:t>
          </a:r>
        </a:p>
      </dsp:txBody>
      <dsp:txXfrm>
        <a:off x="1177018" y="4451062"/>
        <a:ext cx="1800000" cy="720000"/>
      </dsp:txXfrm>
    </dsp:sp>
    <dsp:sp modelId="{CDB75378-392D-4926-856A-7C4A97C11BB1}">
      <dsp:nvSpPr>
        <dsp:cNvPr id="0" name=""/>
        <dsp:cNvSpPr/>
      </dsp:nvSpPr>
      <dsp:spPr>
        <a:xfrm>
          <a:off x="3643019" y="3011062"/>
          <a:ext cx="1098000" cy="1098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7EC2FC-28C7-4859-B941-833612F71D26}">
      <dsp:nvSpPr>
        <dsp:cNvPr id="0" name=""/>
        <dsp:cNvSpPr/>
      </dsp:nvSpPr>
      <dsp:spPr>
        <a:xfrm>
          <a:off x="3877019" y="324506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C5F7DA-C815-4F2B-91D6-609AC2023DC3}">
      <dsp:nvSpPr>
        <dsp:cNvPr id="0" name=""/>
        <dsp:cNvSpPr/>
      </dsp:nvSpPr>
      <dsp:spPr>
        <a:xfrm>
          <a:off x="3292019" y="445106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Seas and oceans</a:t>
          </a:r>
        </a:p>
      </dsp:txBody>
      <dsp:txXfrm>
        <a:off x="3292019" y="4451062"/>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www.EllenFinkelstein.com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864971" y="684212"/>
            <a:ext cx="3585258" cy="201670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835797"/>
            <a:ext cx="5486400" cy="570631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Ellen </a:t>
            </a:r>
            <a:r>
              <a:rPr lang="en-US" dirty="0" err="1"/>
              <a:t>Finkelstien</a:t>
            </a:r>
            <a:r>
              <a:rPr lang="en-US" dirty="0"/>
              <a:t>, Inc.</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E63E7-F098-476C-927D-21C9A6D3AD57}" type="slidenum">
              <a:rPr lang="en-US" smtClean="0"/>
              <a:t>‹#›</a:t>
            </a:fld>
            <a:endParaRPr lang="en-US"/>
          </a:p>
        </p:txBody>
      </p:sp>
    </p:spTree>
    <p:extLst>
      <p:ext uri="{BB962C8B-B14F-4D97-AF65-F5344CB8AC3E}">
        <p14:creationId xmlns:p14="http://schemas.microsoft.com/office/powerpoint/2010/main" val="371955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photos/humpback-whale-breaching-jumping-194541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photos/humpback-whale-breaching-jumping-1945416/"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ellenfinkelstein.com/pptblog/6-steps-to-create-cool-stickout-photos-in-powerpoin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tockunlimited.com/image/australia-queensland-great-barrier-reef_1896539.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ockunlimited.com/image/hand-touching-a-pregnant-woman-s-stomach_1674463.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mages.cdn3.stockunlimited.net/clipart/aerial_1761673.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dn.pixabay.com/photo/2015/05/22/15/58/tough-mudder-779285_960_720.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woman-model-female-young-portrait-254225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1</a:t>
            </a:fld>
            <a:endParaRPr lang="en-US"/>
          </a:p>
        </p:txBody>
      </p:sp>
    </p:spTree>
    <p:extLst>
      <p:ext uri="{BB962C8B-B14F-4D97-AF65-F5344CB8AC3E}">
        <p14:creationId xmlns:p14="http://schemas.microsoft.com/office/powerpoint/2010/main" val="72467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11</a:t>
            </a:fld>
            <a:endParaRPr lang="en-US"/>
          </a:p>
        </p:txBody>
      </p:sp>
    </p:spTree>
    <p:extLst>
      <p:ext uri="{BB962C8B-B14F-4D97-AF65-F5344CB8AC3E}">
        <p14:creationId xmlns:p14="http://schemas.microsoft.com/office/powerpoint/2010/main" val="355811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12</a:t>
            </a:fld>
            <a:endParaRPr lang="en-US"/>
          </a:p>
        </p:txBody>
      </p:sp>
    </p:spTree>
    <p:extLst>
      <p:ext uri="{BB962C8B-B14F-4D97-AF65-F5344CB8AC3E}">
        <p14:creationId xmlns:p14="http://schemas.microsoft.com/office/powerpoint/2010/main" val="60407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13</a:t>
            </a:fld>
            <a:endParaRPr lang="en-US"/>
          </a:p>
        </p:txBody>
      </p:sp>
    </p:spTree>
    <p:extLst>
      <p:ext uri="{BB962C8B-B14F-4D97-AF65-F5344CB8AC3E}">
        <p14:creationId xmlns:p14="http://schemas.microsoft.com/office/powerpoint/2010/main" val="2513102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14</a:t>
            </a:fld>
            <a:endParaRPr lang="en-US"/>
          </a:p>
        </p:txBody>
      </p:sp>
    </p:spTree>
    <p:extLst>
      <p:ext uri="{BB962C8B-B14F-4D97-AF65-F5344CB8AC3E}">
        <p14:creationId xmlns:p14="http://schemas.microsoft.com/office/powerpoint/2010/main" val="325293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t>This slide uses the Title and Lower-Right Photo</a:t>
            </a:r>
            <a:r>
              <a:rPr lang="en-US" baseline="0" dirty="0"/>
              <a:t> layout. You can adjust the size of the picture placeholder to suit the photo. If the photo’s background doesn’t match that of the slide, remove the photo’s background, so there’s no “box” around the photo.</a:t>
            </a:r>
            <a:endParaRPr lang="en-US" dirty="0"/>
          </a:p>
        </p:txBody>
      </p:sp>
      <p:sp>
        <p:nvSpPr>
          <p:cNvPr id="4" name="Slide Number Placeholder 3"/>
          <p:cNvSpPr>
            <a:spLocks noGrp="1"/>
          </p:cNvSpPr>
          <p:nvPr>
            <p:ph type="sldNum" sz="quarter" idx="10"/>
          </p:nvPr>
        </p:nvSpPr>
        <p:spPr/>
        <p:txBody>
          <a:bodyPr/>
          <a:lstStyle/>
          <a:p>
            <a:fld id="{E1B85DEE-EA4F-43C7-AFAD-12E49FE2B0DD}" type="slidenum">
              <a:rPr lang="en-US" smtClean="0"/>
              <a:t>15</a:t>
            </a:fld>
            <a:endParaRPr lang="en-US"/>
          </a:p>
        </p:txBody>
      </p:sp>
    </p:spTree>
    <p:extLst>
      <p:ext uri="{BB962C8B-B14F-4D97-AF65-F5344CB8AC3E}">
        <p14:creationId xmlns:p14="http://schemas.microsoft.com/office/powerpoint/2010/main" val="163840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16</a:t>
            </a:fld>
            <a:endParaRPr lang="en-US"/>
          </a:p>
        </p:txBody>
      </p:sp>
    </p:spTree>
    <p:extLst>
      <p:ext uri="{BB962C8B-B14F-4D97-AF65-F5344CB8AC3E}">
        <p14:creationId xmlns:p14="http://schemas.microsoft.com/office/powerpoint/2010/main" val="42740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hlinkClick r:id="rId3"/>
              </a:rPr>
              <a:t>https://pixabay.com/photos/humpback-whale-breaching-jumping-1945416/</a:t>
            </a:r>
            <a:endParaRPr lang="en-US" dirty="0"/>
          </a:p>
        </p:txBody>
      </p:sp>
      <p:sp>
        <p:nvSpPr>
          <p:cNvPr id="4" name="Slide Number Placeholder 3"/>
          <p:cNvSpPr>
            <a:spLocks noGrp="1"/>
          </p:cNvSpPr>
          <p:nvPr>
            <p:ph type="sldNum" sz="quarter" idx="5"/>
          </p:nvPr>
        </p:nvSpPr>
        <p:spPr/>
        <p:txBody>
          <a:bodyPr/>
          <a:lstStyle/>
          <a:p>
            <a:fld id="{AD3BC567-C301-4DFE-8FD2-02A6AFFA5EFD}" type="slidenum">
              <a:rPr lang="en-US" smtClean="0"/>
              <a:t>17</a:t>
            </a:fld>
            <a:endParaRPr lang="en-US"/>
          </a:p>
        </p:txBody>
      </p:sp>
    </p:spTree>
    <p:extLst>
      <p:ext uri="{BB962C8B-B14F-4D97-AF65-F5344CB8AC3E}">
        <p14:creationId xmlns:p14="http://schemas.microsoft.com/office/powerpoint/2010/main" val="4287753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hlinkClick r:id="rId3"/>
              </a:rPr>
              <a:t>https://pixabay.com/photos/humpback-whale-breaching-jumping-1945416/</a:t>
            </a:r>
            <a:endParaRPr lang="en-US" dirty="0"/>
          </a:p>
          <a:p>
            <a:r>
              <a:rPr lang="en-US" u="sng" dirty="0">
                <a:hlinkClick r:id="rId4"/>
              </a:rPr>
              <a:t>https://www.ellenfinkelstein.com/pptblog/6-steps-to-create-cool-stickout-photos-in-powerpoint/</a:t>
            </a:r>
            <a:endParaRPr lang="en-US" dirty="0"/>
          </a:p>
        </p:txBody>
      </p:sp>
      <p:sp>
        <p:nvSpPr>
          <p:cNvPr id="4" name="Slide Number Placeholder 3"/>
          <p:cNvSpPr>
            <a:spLocks noGrp="1"/>
          </p:cNvSpPr>
          <p:nvPr>
            <p:ph type="sldNum" sz="quarter" idx="5"/>
          </p:nvPr>
        </p:nvSpPr>
        <p:spPr/>
        <p:txBody>
          <a:bodyPr/>
          <a:lstStyle/>
          <a:p>
            <a:fld id="{AD3BC567-C301-4DFE-8FD2-02A6AFFA5EFD}" type="slidenum">
              <a:rPr lang="en-US" smtClean="0"/>
              <a:t>18</a:t>
            </a:fld>
            <a:endParaRPr lang="en-US"/>
          </a:p>
        </p:txBody>
      </p:sp>
    </p:spTree>
    <p:extLst>
      <p:ext uri="{BB962C8B-B14F-4D97-AF65-F5344CB8AC3E}">
        <p14:creationId xmlns:p14="http://schemas.microsoft.com/office/powerpoint/2010/main" val="165093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19</a:t>
            </a:fld>
            <a:endParaRPr lang="en-US"/>
          </a:p>
        </p:txBody>
      </p:sp>
    </p:spTree>
    <p:extLst>
      <p:ext uri="{BB962C8B-B14F-4D97-AF65-F5344CB8AC3E}">
        <p14:creationId xmlns:p14="http://schemas.microsoft.com/office/powerpoint/2010/main" val="356860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20</a:t>
            </a:fld>
            <a:endParaRPr lang="en-US"/>
          </a:p>
        </p:txBody>
      </p:sp>
    </p:spTree>
    <p:extLst>
      <p:ext uri="{BB962C8B-B14F-4D97-AF65-F5344CB8AC3E}">
        <p14:creationId xmlns:p14="http://schemas.microsoft.com/office/powerpoint/2010/main" val="414003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2</a:t>
            </a:fld>
            <a:endParaRPr lang="en-US"/>
          </a:p>
        </p:txBody>
      </p:sp>
    </p:spTree>
    <p:extLst>
      <p:ext uri="{BB962C8B-B14F-4D97-AF65-F5344CB8AC3E}">
        <p14:creationId xmlns:p14="http://schemas.microsoft.com/office/powerpoint/2010/main" val="176607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hlinkClick r:id="rId3"/>
              </a:rPr>
              <a:t>https://www.stockunlimited.com/image/australia-queensland-great-barrier-reef_1896539.html</a:t>
            </a:r>
            <a:endParaRPr lang="en-US" dirty="0"/>
          </a:p>
        </p:txBody>
      </p:sp>
      <p:sp>
        <p:nvSpPr>
          <p:cNvPr id="4" name="Slide Number Placeholder 3"/>
          <p:cNvSpPr>
            <a:spLocks noGrp="1"/>
          </p:cNvSpPr>
          <p:nvPr>
            <p:ph type="sldNum" sz="quarter" idx="5"/>
          </p:nvPr>
        </p:nvSpPr>
        <p:spPr/>
        <p:txBody>
          <a:bodyPr/>
          <a:lstStyle/>
          <a:p>
            <a:fld id="{D5AE63E7-F098-476C-927D-21C9A6D3AD57}" type="slidenum">
              <a:rPr lang="en-US" smtClean="0"/>
              <a:t>21</a:t>
            </a:fld>
            <a:endParaRPr lang="en-US"/>
          </a:p>
        </p:txBody>
      </p:sp>
    </p:spTree>
    <p:extLst>
      <p:ext uri="{BB962C8B-B14F-4D97-AF65-F5344CB8AC3E}">
        <p14:creationId xmlns:p14="http://schemas.microsoft.com/office/powerpoint/2010/main" val="965780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426F93B-88CE-441E-AA5E-0B3DDCF81B8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8DD0AD-15F5-41C2-BC41-DBC2C1946574}" type="slidenum">
              <a:rPr lang="en-US" altLang="en-US" smtClean="0"/>
              <a:pPr fontAlgn="base">
                <a:spcBef>
                  <a:spcPct val="0"/>
                </a:spcBef>
                <a:spcAft>
                  <a:spcPct val="0"/>
                </a:spcAft>
              </a:pPr>
              <a:t>22</a:t>
            </a:fld>
            <a:endParaRPr lang="en-US" altLang="en-US"/>
          </a:p>
        </p:txBody>
      </p:sp>
      <p:sp>
        <p:nvSpPr>
          <p:cNvPr id="11267" name="Rectangle 2">
            <a:extLst>
              <a:ext uri="{FF2B5EF4-FFF2-40B4-BE49-F238E27FC236}">
                <a16:creationId xmlns:a16="http://schemas.microsoft.com/office/drawing/2014/main" id="{A593EF3C-36DC-43D4-8E87-7F2B1B82C09A}"/>
              </a:ext>
            </a:extLst>
          </p:cNvPr>
          <p:cNvSpPr>
            <a:spLocks noGrp="1" noRot="1" noChangeAspect="1" noChangeArrowheads="1" noTextEdit="1"/>
          </p:cNvSpPr>
          <p:nvPr>
            <p:ph type="sldImg"/>
          </p:nvPr>
        </p:nvSpPr>
        <p:spPr>
          <a:xfrm>
            <a:off x="1865313" y="684213"/>
            <a:ext cx="3584575" cy="2016125"/>
          </a:xfrm>
          <a:ln/>
        </p:spPr>
      </p:sp>
      <p:sp>
        <p:nvSpPr>
          <p:cNvPr id="11268" name="Rectangle 3">
            <a:extLst>
              <a:ext uri="{FF2B5EF4-FFF2-40B4-BE49-F238E27FC236}">
                <a16:creationId xmlns:a16="http://schemas.microsoft.com/office/drawing/2014/main" id="{AE458C30-3D34-47E4-8046-87C07203C11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Oceans</a:t>
            </a:r>
          </a:p>
        </p:txBody>
      </p:sp>
    </p:spTree>
    <p:extLst>
      <p:ext uri="{BB962C8B-B14F-4D97-AF65-F5344CB8AC3E}">
        <p14:creationId xmlns:p14="http://schemas.microsoft.com/office/powerpoint/2010/main" val="244648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A844485-6138-4BC3-BF4A-853548630E2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B841A6-15B9-4689-A887-2265845D01C9}" type="slidenum">
              <a:rPr lang="en-US" altLang="en-US" smtClean="0"/>
              <a:pPr fontAlgn="base">
                <a:spcBef>
                  <a:spcPct val="0"/>
                </a:spcBef>
                <a:spcAft>
                  <a:spcPct val="0"/>
                </a:spcAft>
              </a:pPr>
              <a:t>23</a:t>
            </a:fld>
            <a:endParaRPr lang="en-US" altLang="en-US"/>
          </a:p>
        </p:txBody>
      </p:sp>
      <p:sp>
        <p:nvSpPr>
          <p:cNvPr id="13315" name="Rectangle 2">
            <a:extLst>
              <a:ext uri="{FF2B5EF4-FFF2-40B4-BE49-F238E27FC236}">
                <a16:creationId xmlns:a16="http://schemas.microsoft.com/office/drawing/2014/main" id="{E716160A-FF80-478A-A0A7-8C759548A908}"/>
              </a:ext>
            </a:extLst>
          </p:cNvPr>
          <p:cNvSpPr>
            <a:spLocks noGrp="1" noRot="1" noChangeAspect="1" noChangeArrowheads="1" noTextEdit="1"/>
          </p:cNvSpPr>
          <p:nvPr>
            <p:ph type="sldImg"/>
          </p:nvPr>
        </p:nvSpPr>
        <p:spPr>
          <a:xfrm>
            <a:off x="1865313" y="684213"/>
            <a:ext cx="3584575" cy="2016125"/>
          </a:xfrm>
          <a:ln/>
        </p:spPr>
      </p:sp>
      <p:sp>
        <p:nvSpPr>
          <p:cNvPr id="13316" name="Rectangle 3">
            <a:extLst>
              <a:ext uri="{FF2B5EF4-FFF2-40B4-BE49-F238E27FC236}">
                <a16:creationId xmlns:a16="http://schemas.microsoft.com/office/drawing/2014/main" id="{EA585117-20BA-47A0-8489-48DAA0A828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24</a:t>
            </a:fld>
            <a:endParaRPr lang="en-US"/>
          </a:p>
        </p:txBody>
      </p:sp>
    </p:spTree>
    <p:extLst>
      <p:ext uri="{BB962C8B-B14F-4D97-AF65-F5344CB8AC3E}">
        <p14:creationId xmlns:p14="http://schemas.microsoft.com/office/powerpoint/2010/main" val="3939204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25</a:t>
            </a:fld>
            <a:endParaRPr lang="en-US"/>
          </a:p>
        </p:txBody>
      </p:sp>
    </p:spTree>
    <p:extLst>
      <p:ext uri="{BB962C8B-B14F-4D97-AF65-F5344CB8AC3E}">
        <p14:creationId xmlns:p14="http://schemas.microsoft.com/office/powerpoint/2010/main" val="3797883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26</a:t>
            </a:fld>
            <a:endParaRPr lang="en-US"/>
          </a:p>
        </p:txBody>
      </p:sp>
    </p:spTree>
    <p:extLst>
      <p:ext uri="{BB962C8B-B14F-4D97-AF65-F5344CB8AC3E}">
        <p14:creationId xmlns:p14="http://schemas.microsoft.com/office/powerpoint/2010/main" val="3681960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a:xfrm>
            <a:off x="685800" y="2835797"/>
            <a:ext cx="5486400" cy="6111433"/>
          </a:xfrm>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AE63E7-F098-476C-927D-21C9A6D3AD57}" type="slidenum">
              <a:rPr lang="en-US" smtClean="0"/>
              <a:t>27</a:t>
            </a:fld>
            <a:endParaRPr lang="en-US"/>
          </a:p>
        </p:txBody>
      </p:sp>
    </p:spTree>
    <p:extLst>
      <p:ext uri="{BB962C8B-B14F-4D97-AF65-F5344CB8AC3E}">
        <p14:creationId xmlns:p14="http://schemas.microsoft.com/office/powerpoint/2010/main" val="401480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28</a:t>
            </a:fld>
            <a:endParaRPr lang="en-US"/>
          </a:p>
        </p:txBody>
      </p:sp>
    </p:spTree>
    <p:extLst>
      <p:ext uri="{BB962C8B-B14F-4D97-AF65-F5344CB8AC3E}">
        <p14:creationId xmlns:p14="http://schemas.microsoft.com/office/powerpoint/2010/main" val="412946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4</a:t>
            </a:fld>
            <a:endParaRPr lang="en-US"/>
          </a:p>
        </p:txBody>
      </p:sp>
    </p:spTree>
    <p:extLst>
      <p:ext uri="{BB962C8B-B14F-4D97-AF65-F5344CB8AC3E}">
        <p14:creationId xmlns:p14="http://schemas.microsoft.com/office/powerpoint/2010/main" val="398602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5</a:t>
            </a:fld>
            <a:endParaRPr lang="en-US"/>
          </a:p>
        </p:txBody>
      </p:sp>
    </p:spTree>
    <p:extLst>
      <p:ext uri="{BB962C8B-B14F-4D97-AF65-F5344CB8AC3E}">
        <p14:creationId xmlns:p14="http://schemas.microsoft.com/office/powerpoint/2010/main" val="126849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t>Blue sweater: </a:t>
            </a:r>
            <a:r>
              <a:rPr lang="en-US" dirty="0">
                <a:hlinkClick r:id="rId3"/>
              </a:rPr>
              <a:t>https://www.stockunlimited.com/image/hand-touching-a-pregnant-woman-s-stomach_1674463.html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5AE63E7-F098-476C-927D-21C9A6D3AD57}" type="slidenum">
              <a:rPr lang="en-US" smtClean="0"/>
              <a:t>6</a:t>
            </a:fld>
            <a:endParaRPr lang="en-US"/>
          </a:p>
        </p:txBody>
      </p:sp>
    </p:spTree>
    <p:extLst>
      <p:ext uri="{BB962C8B-B14F-4D97-AF65-F5344CB8AC3E}">
        <p14:creationId xmlns:p14="http://schemas.microsoft.com/office/powerpoint/2010/main" val="38462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hlinkClick r:id="rId3"/>
              </a:rPr>
              <a:t>http://images.cdn3.stockunlimited.net/clipart/aerial_1761673.jpg</a:t>
            </a:r>
            <a:endParaRPr lang="en-US" dirty="0"/>
          </a:p>
        </p:txBody>
      </p:sp>
      <p:sp>
        <p:nvSpPr>
          <p:cNvPr id="4" name="Slide Number Placeholder 3"/>
          <p:cNvSpPr>
            <a:spLocks noGrp="1"/>
          </p:cNvSpPr>
          <p:nvPr>
            <p:ph type="sldNum" sz="quarter" idx="5"/>
          </p:nvPr>
        </p:nvSpPr>
        <p:spPr/>
        <p:txBody>
          <a:bodyPr/>
          <a:lstStyle/>
          <a:p>
            <a:fld id="{D5AE63E7-F098-476C-927D-21C9A6D3AD57}" type="slidenum">
              <a:rPr lang="en-US" smtClean="0"/>
              <a:t>7</a:t>
            </a:fld>
            <a:endParaRPr lang="en-US"/>
          </a:p>
        </p:txBody>
      </p:sp>
    </p:spTree>
    <p:extLst>
      <p:ext uri="{BB962C8B-B14F-4D97-AF65-F5344CB8AC3E}">
        <p14:creationId xmlns:p14="http://schemas.microsoft.com/office/powerpoint/2010/main" val="19931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hlinkClick r:id="rId3"/>
              </a:rPr>
              <a:t>https://cdn.pixabay.com/photo/2015/05/22/15/58/tough-mudder-779285_960_720.jpg</a:t>
            </a:r>
            <a:endParaRPr lang="en-US" dirty="0"/>
          </a:p>
          <a:p>
            <a:r>
              <a:rPr lang="en-US" dirty="0"/>
              <a:t>80+ image sites download</a:t>
            </a:r>
          </a:p>
        </p:txBody>
      </p:sp>
      <p:sp>
        <p:nvSpPr>
          <p:cNvPr id="4" name="Slide Number Placeholder 3"/>
          <p:cNvSpPr>
            <a:spLocks noGrp="1"/>
          </p:cNvSpPr>
          <p:nvPr>
            <p:ph type="sldNum" sz="quarter" idx="5"/>
          </p:nvPr>
        </p:nvSpPr>
        <p:spPr/>
        <p:txBody>
          <a:bodyPr/>
          <a:lstStyle/>
          <a:p>
            <a:fld id="{D5AE63E7-F098-476C-927D-21C9A6D3AD57}" type="slidenum">
              <a:rPr lang="en-US" smtClean="0"/>
              <a:t>8</a:t>
            </a:fld>
            <a:endParaRPr lang="en-US"/>
          </a:p>
        </p:txBody>
      </p:sp>
    </p:spTree>
    <p:extLst>
      <p:ext uri="{BB962C8B-B14F-4D97-AF65-F5344CB8AC3E}">
        <p14:creationId xmlns:p14="http://schemas.microsoft.com/office/powerpoint/2010/main" val="324813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AE63E7-F098-476C-927D-21C9A6D3AD57}" type="slidenum">
              <a:rPr lang="en-US" smtClean="0"/>
              <a:t>9</a:t>
            </a:fld>
            <a:endParaRPr lang="en-US"/>
          </a:p>
        </p:txBody>
      </p:sp>
    </p:spTree>
    <p:extLst>
      <p:ext uri="{BB962C8B-B14F-4D97-AF65-F5344CB8AC3E}">
        <p14:creationId xmlns:p14="http://schemas.microsoft.com/office/powerpoint/2010/main" val="294104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5313" y="684213"/>
            <a:ext cx="3584575" cy="2016125"/>
          </a:xfrm>
        </p:spPr>
      </p:sp>
      <p:sp>
        <p:nvSpPr>
          <p:cNvPr id="3" name="Notes Placeholder 2"/>
          <p:cNvSpPr>
            <a:spLocks noGrp="1"/>
          </p:cNvSpPr>
          <p:nvPr>
            <p:ph type="body" idx="1"/>
          </p:nvPr>
        </p:nvSpPr>
        <p:spPr/>
        <p:txBody>
          <a:bodyPr/>
          <a:lstStyle/>
          <a:p>
            <a:r>
              <a:rPr lang="en-US" dirty="0">
                <a:hlinkClick r:id="rId3"/>
              </a:rPr>
              <a:t>https://pixabay.com/photos/woman-model-female-young-portrait-2542252/</a:t>
            </a:r>
            <a:endParaRPr lang="en-US" dirty="0"/>
          </a:p>
        </p:txBody>
      </p:sp>
      <p:sp>
        <p:nvSpPr>
          <p:cNvPr id="4" name="Slide Number Placeholder 3"/>
          <p:cNvSpPr>
            <a:spLocks noGrp="1"/>
          </p:cNvSpPr>
          <p:nvPr>
            <p:ph type="sldNum" sz="quarter" idx="10"/>
          </p:nvPr>
        </p:nvSpPr>
        <p:spPr/>
        <p:txBody>
          <a:bodyPr/>
          <a:lstStyle/>
          <a:p>
            <a:fld id="{A51E2E12-9D16-4C47-B20B-1F2C909513F0}" type="slidenum">
              <a:rPr lang="en-PH" smtClean="0"/>
              <a:t>10</a:t>
            </a:fld>
            <a:endParaRPr lang="en-PH"/>
          </a:p>
        </p:txBody>
      </p:sp>
    </p:spTree>
    <p:extLst>
      <p:ext uri="{BB962C8B-B14F-4D97-AF65-F5344CB8AC3E}">
        <p14:creationId xmlns:p14="http://schemas.microsoft.com/office/powerpoint/2010/main" val="34321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99AF5-C828-4AE5-BA09-1CCA970EEF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971B25-5EB9-4201-838C-44B600F2AD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BE2C8A-E976-4189-B698-BBE4466F6D0A}"/>
              </a:ext>
            </a:extLst>
          </p:cNvPr>
          <p:cNvSpPr>
            <a:spLocks noGrp="1"/>
          </p:cNvSpPr>
          <p:nvPr>
            <p:ph type="dt" sz="half" idx="10"/>
          </p:nvPr>
        </p:nvSpPr>
        <p:spPr/>
        <p:txBody>
          <a:bodyPr/>
          <a:lstStyle/>
          <a:p>
            <a:fld id="{C7F7A4BF-EA11-48C7-91BE-9DE6D247AEF8}" type="datetime1">
              <a:rPr lang="en-US" smtClean="0"/>
              <a:t>2/2/2020</a:t>
            </a:fld>
            <a:endParaRPr lang="en-US"/>
          </a:p>
        </p:txBody>
      </p:sp>
      <p:sp>
        <p:nvSpPr>
          <p:cNvPr id="5" name="Footer Placeholder 4">
            <a:extLst>
              <a:ext uri="{FF2B5EF4-FFF2-40B4-BE49-F238E27FC236}">
                <a16:creationId xmlns:a16="http://schemas.microsoft.com/office/drawing/2014/main" id="{CEBE57EC-78FC-42F8-A8E5-7ED562083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95F64-0DB9-4D16-A6B7-D2AA5E215BEE}"/>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347637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5CB-E047-4130-B855-EE23FFDF61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446C64-3135-4B98-A7D3-8CF5842B10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BA3AD-89F2-4FAB-8F65-2D63D056A46F}"/>
              </a:ext>
            </a:extLst>
          </p:cNvPr>
          <p:cNvSpPr>
            <a:spLocks noGrp="1"/>
          </p:cNvSpPr>
          <p:nvPr>
            <p:ph type="dt" sz="half" idx="10"/>
          </p:nvPr>
        </p:nvSpPr>
        <p:spPr/>
        <p:txBody>
          <a:bodyPr/>
          <a:lstStyle/>
          <a:p>
            <a:fld id="{64924886-DB90-4C5E-A24C-4B0B8A546A99}" type="datetime1">
              <a:rPr lang="en-US" smtClean="0"/>
              <a:t>2/2/2020</a:t>
            </a:fld>
            <a:endParaRPr lang="en-US"/>
          </a:p>
        </p:txBody>
      </p:sp>
      <p:sp>
        <p:nvSpPr>
          <p:cNvPr id="5" name="Footer Placeholder 4">
            <a:extLst>
              <a:ext uri="{FF2B5EF4-FFF2-40B4-BE49-F238E27FC236}">
                <a16:creationId xmlns:a16="http://schemas.microsoft.com/office/drawing/2014/main" id="{037CAA0E-EC26-4DDE-A0FF-67B501613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112C2-F18B-4852-B150-1F836DA24D87}"/>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201043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6261D-F2A1-4BAA-B32D-CA20FFA5FB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61CEAD-0516-4F92-91A3-3B7CD02EB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2BB33-FF27-4937-BCCF-9844753FBF40}"/>
              </a:ext>
            </a:extLst>
          </p:cNvPr>
          <p:cNvSpPr>
            <a:spLocks noGrp="1"/>
          </p:cNvSpPr>
          <p:nvPr>
            <p:ph type="dt" sz="half" idx="10"/>
          </p:nvPr>
        </p:nvSpPr>
        <p:spPr/>
        <p:txBody>
          <a:bodyPr/>
          <a:lstStyle/>
          <a:p>
            <a:fld id="{A5CAA22F-3163-4402-AA9F-3DFFE781459B}" type="datetime1">
              <a:rPr lang="en-US" smtClean="0"/>
              <a:t>2/2/2020</a:t>
            </a:fld>
            <a:endParaRPr lang="en-US"/>
          </a:p>
        </p:txBody>
      </p:sp>
      <p:sp>
        <p:nvSpPr>
          <p:cNvPr id="5" name="Footer Placeholder 4">
            <a:extLst>
              <a:ext uri="{FF2B5EF4-FFF2-40B4-BE49-F238E27FC236}">
                <a16:creationId xmlns:a16="http://schemas.microsoft.com/office/drawing/2014/main" id="{D6F7CF7E-2EFD-4C5D-AA86-B17212C90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6A9F9-6577-4083-B906-04DBAB1A7E1B}"/>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4059915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Edge-to-Edge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1" hasCustomPrompt="1"/>
          </p:nvPr>
        </p:nvSpPr>
        <p:spPr>
          <a:xfrm>
            <a:off x="0" y="1600200"/>
            <a:ext cx="12192000" cy="5257800"/>
          </a:xfrm>
        </p:spPr>
        <p:txBody>
          <a:bodyPr/>
          <a:lstStyle>
            <a:lvl1pPr marL="0" indent="0">
              <a:buNone/>
              <a:defRPr/>
            </a:lvl1pPr>
          </a:lstStyle>
          <a:p>
            <a:r>
              <a:rPr lang="en-US" dirty="0"/>
              <a:t>Click icon below to insert picture</a:t>
            </a:r>
          </a:p>
        </p:txBody>
      </p:sp>
      <p:sp>
        <p:nvSpPr>
          <p:cNvPr id="4" name="Slide Number Placeholder 3"/>
          <p:cNvSpPr>
            <a:spLocks noGrp="1"/>
          </p:cNvSpPr>
          <p:nvPr>
            <p:ph type="sldNum" sz="quarter" idx="10"/>
          </p:nvPr>
        </p:nvSpPr>
        <p:spPr>
          <a:xfrm>
            <a:off x="11277600" y="6477000"/>
            <a:ext cx="914400" cy="381000"/>
          </a:xfrm>
        </p:spPr>
        <p:txBody>
          <a:bodyPr/>
          <a:lstStyle>
            <a:lvl1pPr>
              <a:defRPr/>
            </a:lvl1pPr>
          </a:lstStyle>
          <a:p>
            <a:pPr>
              <a:defRPr/>
            </a:pPr>
            <a:fld id="{42980456-B584-40A2-A2A8-A07344660F6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8787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19A83-93F3-41DD-9E7F-DF32D13BCC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9DB9F-5703-4D44-AA9A-A02A1E5090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B69D9-E883-4D91-BB2B-55218CDFFFA7}"/>
              </a:ext>
            </a:extLst>
          </p:cNvPr>
          <p:cNvSpPr>
            <a:spLocks noGrp="1"/>
          </p:cNvSpPr>
          <p:nvPr>
            <p:ph type="dt" sz="half" idx="10"/>
          </p:nvPr>
        </p:nvSpPr>
        <p:spPr/>
        <p:txBody>
          <a:bodyPr/>
          <a:lstStyle/>
          <a:p>
            <a:fld id="{1330D99F-E80F-4850-BEEA-98721ABBE87B}" type="datetime1">
              <a:rPr lang="en-US" smtClean="0"/>
              <a:t>2/2/2020</a:t>
            </a:fld>
            <a:endParaRPr lang="en-US"/>
          </a:p>
        </p:txBody>
      </p:sp>
      <p:sp>
        <p:nvSpPr>
          <p:cNvPr id="5" name="Footer Placeholder 4">
            <a:extLst>
              <a:ext uri="{FF2B5EF4-FFF2-40B4-BE49-F238E27FC236}">
                <a16:creationId xmlns:a16="http://schemas.microsoft.com/office/drawing/2014/main" id="{D487D3A2-5CE5-4124-8168-2F6477950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3FFC0-4731-456C-AA9E-1E9319ED386A}"/>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373036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97F3-1469-457D-900E-508C001314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EDD024-3C84-4BF8-9F1F-36578E0BA4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DA87B-4F99-4A9B-AD0A-32B57843F1AB}"/>
              </a:ext>
            </a:extLst>
          </p:cNvPr>
          <p:cNvSpPr>
            <a:spLocks noGrp="1"/>
          </p:cNvSpPr>
          <p:nvPr>
            <p:ph type="dt" sz="half" idx="10"/>
          </p:nvPr>
        </p:nvSpPr>
        <p:spPr/>
        <p:txBody>
          <a:bodyPr/>
          <a:lstStyle/>
          <a:p>
            <a:fld id="{C89CF06F-CD2A-40B0-8DDE-C4E2647B578A}" type="datetime1">
              <a:rPr lang="en-US" smtClean="0"/>
              <a:t>2/2/2020</a:t>
            </a:fld>
            <a:endParaRPr lang="en-US"/>
          </a:p>
        </p:txBody>
      </p:sp>
      <p:sp>
        <p:nvSpPr>
          <p:cNvPr id="5" name="Footer Placeholder 4">
            <a:extLst>
              <a:ext uri="{FF2B5EF4-FFF2-40B4-BE49-F238E27FC236}">
                <a16:creationId xmlns:a16="http://schemas.microsoft.com/office/drawing/2014/main" id="{FC876CA4-706B-42B3-AB60-63B2002AD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CFA47-03E2-46D4-8F5F-B76409CCF83C}"/>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3675846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4D04-337A-42E6-8DA6-EF9183CA6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0C74B-36C4-40E5-B8D4-5C8EE801E8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926D4C-97F4-40FE-B054-14828E467E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21CC7-38AE-4BC8-9555-A7C9C15FB836}"/>
              </a:ext>
            </a:extLst>
          </p:cNvPr>
          <p:cNvSpPr>
            <a:spLocks noGrp="1"/>
          </p:cNvSpPr>
          <p:nvPr>
            <p:ph type="dt" sz="half" idx="10"/>
          </p:nvPr>
        </p:nvSpPr>
        <p:spPr/>
        <p:txBody>
          <a:bodyPr/>
          <a:lstStyle/>
          <a:p>
            <a:fld id="{1ACDA272-46C1-4ED4-A2DC-9D56F4719533}" type="datetime1">
              <a:rPr lang="en-US" smtClean="0"/>
              <a:t>2/2/2020</a:t>
            </a:fld>
            <a:endParaRPr lang="en-US"/>
          </a:p>
        </p:txBody>
      </p:sp>
      <p:sp>
        <p:nvSpPr>
          <p:cNvPr id="6" name="Footer Placeholder 5">
            <a:extLst>
              <a:ext uri="{FF2B5EF4-FFF2-40B4-BE49-F238E27FC236}">
                <a16:creationId xmlns:a16="http://schemas.microsoft.com/office/drawing/2014/main" id="{00FCC115-01A0-4A8E-9DD0-8291D94FD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D7B77-D5C9-4948-911F-48196FA3939E}"/>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3439644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C3FA-8169-4C2A-A845-E407A84887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8A699-B548-479E-A95D-AC221611F0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B1AD4C-8D46-47D2-AF71-0AFDBD3146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1F40D7-D502-4C19-9A6F-D28D8FA5A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3FB451-89D2-491E-BD2A-019C26C02E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1DFCE4-D8D6-4401-9A73-438DBE8820D1}"/>
              </a:ext>
            </a:extLst>
          </p:cNvPr>
          <p:cNvSpPr>
            <a:spLocks noGrp="1"/>
          </p:cNvSpPr>
          <p:nvPr>
            <p:ph type="dt" sz="half" idx="10"/>
          </p:nvPr>
        </p:nvSpPr>
        <p:spPr/>
        <p:txBody>
          <a:bodyPr/>
          <a:lstStyle/>
          <a:p>
            <a:fld id="{420E90EF-E7F2-4C7B-BEDF-1C9F9BBBC3BA}" type="datetime1">
              <a:rPr lang="en-US" smtClean="0"/>
              <a:t>2/2/2020</a:t>
            </a:fld>
            <a:endParaRPr lang="en-US"/>
          </a:p>
        </p:txBody>
      </p:sp>
      <p:sp>
        <p:nvSpPr>
          <p:cNvPr id="8" name="Footer Placeholder 7">
            <a:extLst>
              <a:ext uri="{FF2B5EF4-FFF2-40B4-BE49-F238E27FC236}">
                <a16:creationId xmlns:a16="http://schemas.microsoft.com/office/drawing/2014/main" id="{502C3B3C-8D2E-485A-BB03-21E5D5052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2A169D-A396-4EDA-9F7C-6D2E474CD0D4}"/>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367202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F87D-83CE-40FC-AF1E-9A46044165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687CBF-1988-4AB4-9F14-EB769A974790}"/>
              </a:ext>
            </a:extLst>
          </p:cNvPr>
          <p:cNvSpPr>
            <a:spLocks noGrp="1"/>
          </p:cNvSpPr>
          <p:nvPr>
            <p:ph type="dt" sz="half" idx="10"/>
          </p:nvPr>
        </p:nvSpPr>
        <p:spPr/>
        <p:txBody>
          <a:bodyPr/>
          <a:lstStyle/>
          <a:p>
            <a:fld id="{B9F617B6-1875-49B3-BA0E-19F3CCCA766B}" type="datetime1">
              <a:rPr lang="en-US" smtClean="0"/>
              <a:t>2/2/2020</a:t>
            </a:fld>
            <a:endParaRPr lang="en-US"/>
          </a:p>
        </p:txBody>
      </p:sp>
      <p:sp>
        <p:nvSpPr>
          <p:cNvPr id="4" name="Footer Placeholder 3">
            <a:extLst>
              <a:ext uri="{FF2B5EF4-FFF2-40B4-BE49-F238E27FC236}">
                <a16:creationId xmlns:a16="http://schemas.microsoft.com/office/drawing/2014/main" id="{4C8958B1-390B-45E8-96FB-BEFC65674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B6C31B-23AC-43EF-A756-55E8AC679D8F}"/>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88790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D93F2-2421-4076-BB7B-99993DEF162A}"/>
              </a:ext>
            </a:extLst>
          </p:cNvPr>
          <p:cNvSpPr>
            <a:spLocks noGrp="1"/>
          </p:cNvSpPr>
          <p:nvPr>
            <p:ph type="dt" sz="half" idx="10"/>
          </p:nvPr>
        </p:nvSpPr>
        <p:spPr/>
        <p:txBody>
          <a:bodyPr/>
          <a:lstStyle/>
          <a:p>
            <a:fld id="{1DFFF9CE-CDAF-43D3-AD98-E9E72BBC482A}" type="datetime1">
              <a:rPr lang="en-US" smtClean="0"/>
              <a:t>2/2/2020</a:t>
            </a:fld>
            <a:endParaRPr lang="en-US"/>
          </a:p>
        </p:txBody>
      </p:sp>
      <p:sp>
        <p:nvSpPr>
          <p:cNvPr id="3" name="Footer Placeholder 2">
            <a:extLst>
              <a:ext uri="{FF2B5EF4-FFF2-40B4-BE49-F238E27FC236}">
                <a16:creationId xmlns:a16="http://schemas.microsoft.com/office/drawing/2014/main" id="{839A55DC-6C5E-4F9F-8F60-1B5057ECDE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505416-6362-4A05-8822-3651EBB750BD}"/>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259197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20D5-3F8D-45B3-995D-ADD6CB2B31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7020D-5664-44F2-919B-378AD58FEB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0E3D7-A1CC-412E-B7FF-1A440C541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82E4A-363F-4EE7-AA41-3AB53A2B29A5}"/>
              </a:ext>
            </a:extLst>
          </p:cNvPr>
          <p:cNvSpPr>
            <a:spLocks noGrp="1"/>
          </p:cNvSpPr>
          <p:nvPr>
            <p:ph type="dt" sz="half" idx="10"/>
          </p:nvPr>
        </p:nvSpPr>
        <p:spPr/>
        <p:txBody>
          <a:bodyPr/>
          <a:lstStyle/>
          <a:p>
            <a:fld id="{7D1D53CA-D0D9-47D3-A392-4BF2D6D78E69}" type="datetime1">
              <a:rPr lang="en-US" smtClean="0"/>
              <a:t>2/2/2020</a:t>
            </a:fld>
            <a:endParaRPr lang="en-US"/>
          </a:p>
        </p:txBody>
      </p:sp>
      <p:sp>
        <p:nvSpPr>
          <p:cNvPr id="6" name="Footer Placeholder 5">
            <a:extLst>
              <a:ext uri="{FF2B5EF4-FFF2-40B4-BE49-F238E27FC236}">
                <a16:creationId xmlns:a16="http://schemas.microsoft.com/office/drawing/2014/main" id="{BBFF3F7A-7799-4297-BC90-EE236DA6A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504E57-9C93-41FB-BE89-0F094167AC4F}"/>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23026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5483-9BD5-4449-B649-D0BDCA462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7D0783-6EAA-4EB5-858F-3F7F34AEBF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8BD9A0-4C20-43C0-A3BC-CC305BD30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E90AB-574B-45A2-B8C8-361944584B9A}"/>
              </a:ext>
            </a:extLst>
          </p:cNvPr>
          <p:cNvSpPr>
            <a:spLocks noGrp="1"/>
          </p:cNvSpPr>
          <p:nvPr>
            <p:ph type="dt" sz="half" idx="10"/>
          </p:nvPr>
        </p:nvSpPr>
        <p:spPr/>
        <p:txBody>
          <a:bodyPr/>
          <a:lstStyle/>
          <a:p>
            <a:fld id="{66DCE817-C25C-4672-AE5A-57C900C8D4CF}" type="datetime1">
              <a:rPr lang="en-US" smtClean="0"/>
              <a:t>2/2/2020</a:t>
            </a:fld>
            <a:endParaRPr lang="en-US"/>
          </a:p>
        </p:txBody>
      </p:sp>
      <p:sp>
        <p:nvSpPr>
          <p:cNvPr id="6" name="Footer Placeholder 5">
            <a:extLst>
              <a:ext uri="{FF2B5EF4-FFF2-40B4-BE49-F238E27FC236}">
                <a16:creationId xmlns:a16="http://schemas.microsoft.com/office/drawing/2014/main" id="{2F7B9B6B-A31B-4FC0-829A-6CE47D3E4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9A5A7-7DBD-4CA9-9D0F-7E66AB08EEAD}"/>
              </a:ext>
            </a:extLst>
          </p:cNvPr>
          <p:cNvSpPr>
            <a:spLocks noGrp="1"/>
          </p:cNvSpPr>
          <p:nvPr>
            <p:ph type="sldNum" sz="quarter" idx="12"/>
          </p:nvPr>
        </p:nvSpPr>
        <p:spPr/>
        <p:txBody>
          <a:bodyPr/>
          <a:lstStyle/>
          <a:p>
            <a:fld id="{9DAE1E87-6D26-40DD-8232-2A424901A71B}" type="slidenum">
              <a:rPr lang="en-US" smtClean="0"/>
              <a:t>‹#›</a:t>
            </a:fld>
            <a:endParaRPr lang="en-US"/>
          </a:p>
        </p:txBody>
      </p:sp>
    </p:spTree>
    <p:extLst>
      <p:ext uri="{BB962C8B-B14F-4D97-AF65-F5344CB8AC3E}">
        <p14:creationId xmlns:p14="http://schemas.microsoft.com/office/powerpoint/2010/main" val="63202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05029-2C16-441B-A5E2-FE7EE3579B9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34957FF-89D3-4583-947C-898712DC1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9DB23-BC2D-4DB4-86FD-91A223173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73803-CEE2-498E-A341-B3E603586E5B}" type="datetime1">
              <a:rPr lang="en-US" smtClean="0"/>
              <a:t>2/2/2020</a:t>
            </a:fld>
            <a:endParaRPr lang="en-US"/>
          </a:p>
        </p:txBody>
      </p:sp>
      <p:sp>
        <p:nvSpPr>
          <p:cNvPr id="5" name="Footer Placeholder 4">
            <a:extLst>
              <a:ext uri="{FF2B5EF4-FFF2-40B4-BE49-F238E27FC236}">
                <a16:creationId xmlns:a16="http://schemas.microsoft.com/office/drawing/2014/main" id="{EB493CCC-A716-4D7B-A0C6-7189EA60F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93081A-2F41-42B1-84BC-51EA32B90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E1E87-6D26-40DD-8232-2A424901A71B}" type="slidenum">
              <a:rPr lang="en-US" smtClean="0"/>
              <a:t>‹#›</a:t>
            </a:fld>
            <a:endParaRPr lang="en-US"/>
          </a:p>
        </p:txBody>
      </p:sp>
    </p:spTree>
    <p:extLst>
      <p:ext uri="{BB962C8B-B14F-4D97-AF65-F5344CB8AC3E}">
        <p14:creationId xmlns:p14="http://schemas.microsoft.com/office/powerpoint/2010/main" val="7869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www.ellenfinkelstein.com/" TargetMode="External"/><Relationship Id="rId4" Type="http://schemas.openxmlformats.org/officeDocument/2006/relationships/hyperlink" Target="mailto:ellen@ellenfinkelstein.com" TargetMode="Externa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svg"/><Relationship Id="rId12" Type="http://schemas.openxmlformats.org/officeDocument/2006/relationships/image" Target="../media/image29.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slide" Target="slide23.xml"/><Relationship Id="rId10" Type="http://schemas.openxmlformats.org/officeDocument/2006/relationships/slide" Target="slide24.xml"/><Relationship Id="rId4" Type="http://schemas.openxmlformats.org/officeDocument/2006/relationships/image" Target="../media/image23.svg"/><Relationship Id="rId9"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20.xml"/><Relationship Id="rId3" Type="http://schemas.openxmlformats.org/officeDocument/2006/relationships/image" Target="../media/image49.jpg"/><Relationship Id="rId7" Type="http://schemas.openxmlformats.org/officeDocument/2006/relationships/image" Target="../media/image53.png"/><Relationship Id="rId12" Type="http://schemas.openxmlformats.org/officeDocument/2006/relationships/slide" Target="slide1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13.xml"/><Relationship Id="rId5" Type="http://schemas.openxmlformats.org/officeDocument/2006/relationships/image" Target="../media/image51.png"/><Relationship Id="rId10" Type="http://schemas.openxmlformats.org/officeDocument/2006/relationships/slide" Target="slide9.xml"/><Relationship Id="rId4" Type="http://schemas.openxmlformats.org/officeDocument/2006/relationships/image" Target="../media/image50.png"/><Relationship Id="rId9"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www.ellenfinkelstein.com/" TargetMode="External"/><Relationship Id="rId4" Type="http://schemas.openxmlformats.org/officeDocument/2006/relationships/hyperlink" Target="mailto:ellen@ellenfinkelstein.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ppy people" descr="A group of people posing for a photo&#10;&#10;Description automatically generated">
            <a:extLst>
              <a:ext uri="{FF2B5EF4-FFF2-40B4-BE49-F238E27FC236}">
                <a16:creationId xmlns:a16="http://schemas.microsoft.com/office/drawing/2014/main" id="{1BC3A110-54F3-410C-A54D-B9B128115502}"/>
              </a:ext>
            </a:extLst>
          </p:cNvPr>
          <p:cNvPicPr>
            <a:picLocks noChangeAspect="1"/>
          </p:cNvPicPr>
          <p:nvPr/>
        </p:nvPicPr>
        <p:blipFill rotWithShape="1">
          <a:blip r:embed="rId3">
            <a:extLst>
              <a:ext uri="{28A0092B-C50C-407E-A947-70E740481C1C}">
                <a14:useLocalDpi xmlns:a14="http://schemas.microsoft.com/office/drawing/2010/main" val="0"/>
              </a:ext>
            </a:extLst>
          </a:blip>
          <a:srcRect l="17375" r="1737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FF2ADBB-BB6B-4B0D-8D70-AC5552372DD2}"/>
              </a:ext>
            </a:extLst>
          </p:cNvPr>
          <p:cNvSpPr/>
          <p:nvPr/>
        </p:nvSpPr>
        <p:spPr>
          <a:xfrm>
            <a:off x="0" y="0"/>
            <a:ext cx="12192000" cy="6858000"/>
          </a:xfrm>
          <a:prstGeom prst="rect">
            <a:avLst/>
          </a:prstGeom>
          <a:gradFill flip="none" rotWithShape="1">
            <a:gsLst>
              <a:gs pos="89000">
                <a:schemeClr val="bg1">
                  <a:alpha val="0"/>
                </a:schemeClr>
              </a:gs>
              <a:gs pos="62000">
                <a:schemeClr val="bg1">
                  <a:alpha val="49000"/>
                </a:schemeClr>
              </a:gs>
              <a:gs pos="4000">
                <a:schemeClr val="bg1">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BC8A591-0E8E-474A-AE56-2AE7C4588EB0}"/>
              </a:ext>
            </a:extLst>
          </p:cNvPr>
          <p:cNvSpPr>
            <a:spLocks noGrp="1"/>
          </p:cNvSpPr>
          <p:nvPr>
            <p:ph type="subTitle" idx="1"/>
          </p:nvPr>
        </p:nvSpPr>
        <p:spPr>
          <a:xfrm>
            <a:off x="822345" y="3305963"/>
            <a:ext cx="5504330" cy="951353"/>
          </a:xfrm>
        </p:spPr>
        <p:txBody>
          <a:bodyPr>
            <a:normAutofit/>
          </a:bodyPr>
          <a:lstStyle/>
          <a:p>
            <a:pPr>
              <a:lnSpc>
                <a:spcPct val="80000"/>
              </a:lnSpc>
            </a:pPr>
            <a:r>
              <a:rPr lang="en-US" dirty="0"/>
              <a:t>Training Conference 2020</a:t>
            </a:r>
          </a:p>
          <a:p>
            <a:pPr>
              <a:lnSpc>
                <a:spcPct val="80000"/>
              </a:lnSpc>
            </a:pPr>
            <a:r>
              <a:rPr lang="en-US" dirty="0"/>
              <a:t>Saturday, Feb. 22d from 9 am to 4 pm</a:t>
            </a:r>
          </a:p>
          <a:p>
            <a:pPr>
              <a:lnSpc>
                <a:spcPct val="80000"/>
              </a:lnSpc>
            </a:pPr>
            <a:r>
              <a:rPr lang="en-US" dirty="0"/>
              <a:t>Session #P09</a:t>
            </a:r>
          </a:p>
          <a:p>
            <a:endParaRPr lang="en-US" dirty="0"/>
          </a:p>
        </p:txBody>
      </p:sp>
      <p:sp>
        <p:nvSpPr>
          <p:cNvPr id="2" name="Title 1">
            <a:extLst>
              <a:ext uri="{FF2B5EF4-FFF2-40B4-BE49-F238E27FC236}">
                <a16:creationId xmlns:a16="http://schemas.microsoft.com/office/drawing/2014/main" id="{FF8EB554-C074-40D7-8C60-0C48C3F9BC18}"/>
              </a:ext>
            </a:extLst>
          </p:cNvPr>
          <p:cNvSpPr>
            <a:spLocks noGrp="1"/>
          </p:cNvSpPr>
          <p:nvPr>
            <p:ph type="ctrTitle"/>
          </p:nvPr>
        </p:nvSpPr>
        <p:spPr>
          <a:xfrm>
            <a:off x="313150" y="785547"/>
            <a:ext cx="6013525" cy="2387600"/>
          </a:xfrm>
        </p:spPr>
        <p:txBody>
          <a:bodyPr>
            <a:normAutofit fontScale="90000"/>
          </a:bodyPr>
          <a:lstStyle/>
          <a:p>
            <a:r>
              <a:rPr lang="en-US" dirty="0"/>
              <a:t>Creating Engaging Training with PowerPoint</a:t>
            </a:r>
            <a:br>
              <a:rPr lang="en-US" dirty="0"/>
            </a:br>
            <a:r>
              <a:rPr lang="en-US" sz="3100" dirty="0"/>
              <a:t>Slides for Exercises</a:t>
            </a:r>
          </a:p>
        </p:txBody>
      </p:sp>
      <p:sp>
        <p:nvSpPr>
          <p:cNvPr id="8" name="TextBox 7">
            <a:extLst>
              <a:ext uri="{FF2B5EF4-FFF2-40B4-BE49-F238E27FC236}">
                <a16:creationId xmlns:a16="http://schemas.microsoft.com/office/drawing/2014/main" id="{6D0CDAAF-22D1-4C6C-B7B8-9588F1DFF889}"/>
              </a:ext>
            </a:extLst>
          </p:cNvPr>
          <p:cNvSpPr txBox="1"/>
          <p:nvPr/>
        </p:nvSpPr>
        <p:spPr>
          <a:xfrm>
            <a:off x="313150" y="6062596"/>
            <a:ext cx="6388863" cy="646331"/>
          </a:xfrm>
          <a:prstGeom prst="rect">
            <a:avLst/>
          </a:prstGeom>
          <a:noFill/>
        </p:spPr>
        <p:txBody>
          <a:bodyPr wrap="square" rtlCol="0">
            <a:spAutoFit/>
          </a:bodyPr>
          <a:lstStyle/>
          <a:p>
            <a:r>
              <a:rPr lang="en-US" dirty="0"/>
              <a:t>Ellen Finkelstein, Inc.	 </a:t>
            </a:r>
            <a:r>
              <a:rPr lang="en-US" dirty="0">
                <a:hlinkClick r:id="rId4"/>
              </a:rPr>
              <a:t>ellen@ellenfinkelstein.com</a:t>
            </a:r>
            <a:r>
              <a:rPr lang="en-US" dirty="0"/>
              <a:t>		</a:t>
            </a:r>
            <a:r>
              <a:rPr lang="en-US" dirty="0">
                <a:hlinkClick r:id="rId5"/>
              </a:rPr>
              <a:t>www.EllenFinkelstein.com</a:t>
            </a:r>
            <a:r>
              <a:rPr lang="en-US" dirty="0"/>
              <a:t> </a:t>
            </a:r>
          </a:p>
        </p:txBody>
      </p:sp>
      <p:pic>
        <p:nvPicPr>
          <p:cNvPr id="10" name="Picture 2">
            <a:extLst>
              <a:ext uri="{FF2B5EF4-FFF2-40B4-BE49-F238E27FC236}">
                <a16:creationId xmlns:a16="http://schemas.microsoft.com/office/drawing/2014/main" id="{E7BF7965-AF58-4F82-8728-0A25ED8C68A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9440" y="4624653"/>
            <a:ext cx="3568860" cy="90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56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black shirt&#10;&#10;Description generated with very high confidence">
            <a:extLst>
              <a:ext uri="{FF2B5EF4-FFF2-40B4-BE49-F238E27FC236}">
                <a16:creationId xmlns:a16="http://schemas.microsoft.com/office/drawing/2014/main" id="{4384F69D-9187-47CD-8F3A-AA77AA8FA81A}"/>
              </a:ext>
            </a:extLst>
          </p:cNvPr>
          <p:cNvPicPr>
            <a:picLocks noChangeAspect="1"/>
          </p:cNvPicPr>
          <p:nvPr/>
        </p:nvPicPr>
        <p:blipFill rotWithShape="1">
          <a:blip r:embed="rId3">
            <a:extLst>
              <a:ext uri="{28A0092B-C50C-407E-A947-70E740481C1C}">
                <a14:useLocalDpi xmlns:a14="http://schemas.microsoft.com/office/drawing/2010/main" val="0"/>
              </a:ext>
            </a:extLst>
          </a:blip>
          <a:srcRect t="400" b="14628"/>
          <a:stretch/>
        </p:blipFill>
        <p:spPr>
          <a:xfrm>
            <a:off x="0" y="0"/>
            <a:ext cx="12192000" cy="6858000"/>
          </a:xfrm>
          <a:prstGeom prst="rect">
            <a:avLst/>
          </a:prstGeom>
        </p:spPr>
      </p:pic>
      <p:sp>
        <p:nvSpPr>
          <p:cNvPr id="2" name="Title 1">
            <a:extLst>
              <a:ext uri="{FF2B5EF4-FFF2-40B4-BE49-F238E27FC236}">
                <a16:creationId xmlns:a16="http://schemas.microsoft.com/office/drawing/2014/main" id="{298A126D-3A37-F24C-BB41-D5FEAEABBD8A}"/>
              </a:ext>
            </a:extLst>
          </p:cNvPr>
          <p:cNvSpPr>
            <a:spLocks noGrp="1"/>
          </p:cNvSpPr>
          <p:nvPr>
            <p:ph type="title"/>
          </p:nvPr>
        </p:nvSpPr>
        <p:spPr/>
        <p:txBody>
          <a:bodyPr/>
          <a:lstStyle/>
          <a:p>
            <a:r>
              <a:rPr lang="en-US" dirty="0">
                <a:solidFill>
                  <a:schemeClr val="bg1"/>
                </a:solidFill>
              </a:rPr>
              <a:t>The Personal Story</a:t>
            </a:r>
          </a:p>
        </p:txBody>
      </p:sp>
      <p:graphicFrame>
        <p:nvGraphicFramePr>
          <p:cNvPr id="10" name="Content Placeholder 9">
            <a:extLst>
              <a:ext uri="{FF2B5EF4-FFF2-40B4-BE49-F238E27FC236}">
                <a16:creationId xmlns:a16="http://schemas.microsoft.com/office/drawing/2014/main" id="{CDA86E6D-880A-4D69-B604-032CE605235C}"/>
              </a:ext>
            </a:extLst>
          </p:cNvPr>
          <p:cNvGraphicFramePr>
            <a:graphicFrameLocks noGrp="1"/>
          </p:cNvGraphicFramePr>
          <p:nvPr>
            <p:ph idx="1"/>
          </p:nvPr>
        </p:nvGraphicFramePr>
        <p:xfrm>
          <a:off x="838200" y="2257915"/>
          <a:ext cx="5562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8332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pe&#10;&#10;Description automatically generated">
            <a:extLst>
              <a:ext uri="{FF2B5EF4-FFF2-40B4-BE49-F238E27FC236}">
                <a16:creationId xmlns:a16="http://schemas.microsoft.com/office/drawing/2014/main" id="{3474659B-F8B5-4FAA-8C4A-2A4287641D1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 name="Title 1">
            <a:extLst>
              <a:ext uri="{FF2B5EF4-FFF2-40B4-BE49-F238E27FC236}">
                <a16:creationId xmlns:a16="http://schemas.microsoft.com/office/drawing/2014/main" id="{34A048F2-06CE-4A8F-BC38-5EF18823830A}"/>
              </a:ext>
            </a:extLst>
          </p:cNvPr>
          <p:cNvSpPr>
            <a:spLocks noGrp="1"/>
          </p:cNvSpPr>
          <p:nvPr>
            <p:ph type="title"/>
          </p:nvPr>
        </p:nvSpPr>
        <p:spPr/>
        <p:txBody>
          <a:bodyPr/>
          <a:lstStyle/>
          <a:p>
            <a:r>
              <a:rPr lang="en-US" dirty="0"/>
              <a:t>Context draws in your audience and </a:t>
            </a:r>
            <a:br>
              <a:rPr lang="en-US" dirty="0"/>
            </a:br>
            <a:r>
              <a:rPr lang="en-US" dirty="0"/>
              <a:t>starts the connection</a:t>
            </a:r>
          </a:p>
        </p:txBody>
      </p:sp>
      <p:graphicFrame>
        <p:nvGraphicFramePr>
          <p:cNvPr id="5" name="Content Placeholder 4">
            <a:extLst>
              <a:ext uri="{FF2B5EF4-FFF2-40B4-BE49-F238E27FC236}">
                <a16:creationId xmlns:a16="http://schemas.microsoft.com/office/drawing/2014/main" id="{695AE68C-C193-4E27-B037-5E1C46E8CCBA}"/>
              </a:ext>
            </a:extLst>
          </p:cNvPr>
          <p:cNvGraphicFramePr>
            <a:graphicFrameLocks noGrp="1"/>
          </p:cNvGraphicFramePr>
          <p:nvPr>
            <p:ph idx="1"/>
          </p:nvPr>
        </p:nvGraphicFramePr>
        <p:xfrm>
          <a:off x="838200" y="3002691"/>
          <a:ext cx="10515600" cy="31742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963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98A45B92-E2EA-44D3-9EAA-F3EE202B4646}"/>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7806" b="7806"/>
          <a:stretch/>
        </p:blipFill>
        <p:spPr>
          <a:xfrm>
            <a:off x="0" y="0"/>
            <a:ext cx="12192000" cy="6858000"/>
          </a:xfrm>
          <a:prstGeom prst="rect">
            <a:avLst/>
          </a:prstGeom>
        </p:spPr>
      </p:pic>
      <p:sp>
        <p:nvSpPr>
          <p:cNvPr id="2" name="Title 1">
            <a:extLst>
              <a:ext uri="{FF2B5EF4-FFF2-40B4-BE49-F238E27FC236}">
                <a16:creationId xmlns:a16="http://schemas.microsoft.com/office/drawing/2014/main" id="{F2C84570-6A9B-4E31-AF59-1BCBD7A4A3C1}"/>
              </a:ext>
            </a:extLst>
          </p:cNvPr>
          <p:cNvSpPr>
            <a:spLocks noGrp="1"/>
          </p:cNvSpPr>
          <p:nvPr>
            <p:ph type="title"/>
          </p:nvPr>
        </p:nvSpPr>
        <p:spPr/>
        <p:txBody>
          <a:bodyPr/>
          <a:lstStyle/>
          <a:p>
            <a:r>
              <a:rPr lang="en-US" dirty="0"/>
              <a:t>Always know…</a:t>
            </a:r>
          </a:p>
        </p:txBody>
      </p:sp>
      <p:graphicFrame>
        <p:nvGraphicFramePr>
          <p:cNvPr id="4" name="Content Placeholder 3">
            <a:extLst>
              <a:ext uri="{FF2B5EF4-FFF2-40B4-BE49-F238E27FC236}">
                <a16:creationId xmlns:a16="http://schemas.microsoft.com/office/drawing/2014/main" id="{4198F543-53DC-41C7-8626-A84091657232}"/>
              </a:ext>
            </a:extLst>
          </p:cNvPr>
          <p:cNvGraphicFramePr>
            <a:graphicFrameLocks noGrp="1"/>
          </p:cNvGraphicFramePr>
          <p:nvPr>
            <p:ph idx="1"/>
          </p:nvPr>
        </p:nvGraphicFramePr>
        <p:xfrm>
          <a:off x="838200" y="2799643"/>
          <a:ext cx="10515600" cy="3377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0843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D81C-367C-4C1D-8851-6B8A27CE8511}"/>
              </a:ext>
            </a:extLst>
          </p:cNvPr>
          <p:cNvSpPr>
            <a:spLocks noGrp="1"/>
          </p:cNvSpPr>
          <p:nvPr>
            <p:ph type="title"/>
          </p:nvPr>
        </p:nvSpPr>
        <p:spPr>
          <a:xfrm>
            <a:off x="597693" y="4057650"/>
            <a:ext cx="10996613" cy="2045724"/>
          </a:xfrm>
        </p:spPr>
        <p:txBody>
          <a:bodyPr/>
          <a:lstStyle/>
          <a:p>
            <a:r>
              <a:rPr lang="en-US" dirty="0"/>
              <a:t>4 layouts that always look good</a:t>
            </a:r>
          </a:p>
        </p:txBody>
      </p:sp>
      <p:pic>
        <p:nvPicPr>
          <p:cNvPr id="4" name="Picture 3">
            <a:extLst>
              <a:ext uri="{FF2B5EF4-FFF2-40B4-BE49-F238E27FC236}">
                <a16:creationId xmlns:a16="http://schemas.microsoft.com/office/drawing/2014/main" id="{8E2D5774-471A-4CB9-8829-E55E8F07B028}"/>
              </a:ext>
            </a:extLst>
          </p:cNvPr>
          <p:cNvPicPr>
            <a:picLocks noChangeAspect="1"/>
          </p:cNvPicPr>
          <p:nvPr/>
        </p:nvPicPr>
        <p:blipFill rotWithShape="1">
          <a:blip r:embed="rId3">
            <a:clrChange>
              <a:clrFrom>
                <a:srgbClr val="E6E6E6"/>
              </a:clrFrom>
              <a:clrTo>
                <a:srgbClr val="E6E6E6">
                  <a:alpha val="0"/>
                </a:srgbClr>
              </a:clrTo>
            </a:clrChange>
          </a:blip>
          <a:srcRect r="50000"/>
          <a:stretch/>
        </p:blipFill>
        <p:spPr>
          <a:xfrm>
            <a:off x="1955208" y="269179"/>
            <a:ext cx="8281581" cy="2295657"/>
          </a:xfrm>
          <a:prstGeom prst="rect">
            <a:avLst/>
          </a:prstGeom>
        </p:spPr>
      </p:pic>
      <p:pic>
        <p:nvPicPr>
          <p:cNvPr id="5" name="Picture 4">
            <a:extLst>
              <a:ext uri="{FF2B5EF4-FFF2-40B4-BE49-F238E27FC236}">
                <a16:creationId xmlns:a16="http://schemas.microsoft.com/office/drawing/2014/main" id="{05588F09-462B-4899-9F37-5ADC2068F062}"/>
              </a:ext>
            </a:extLst>
          </p:cNvPr>
          <p:cNvPicPr>
            <a:picLocks noChangeAspect="1"/>
          </p:cNvPicPr>
          <p:nvPr/>
        </p:nvPicPr>
        <p:blipFill rotWithShape="1">
          <a:blip r:embed="rId3">
            <a:clrChange>
              <a:clrFrom>
                <a:srgbClr val="E6E6E6"/>
              </a:clrFrom>
              <a:clrTo>
                <a:srgbClr val="E6E6E6">
                  <a:alpha val="0"/>
                </a:srgbClr>
              </a:clrTo>
            </a:clrChange>
          </a:blip>
          <a:srcRect l="50000"/>
          <a:stretch/>
        </p:blipFill>
        <p:spPr>
          <a:xfrm>
            <a:off x="1955208" y="2517211"/>
            <a:ext cx="8160342" cy="2262050"/>
          </a:xfrm>
          <a:prstGeom prst="rect">
            <a:avLst/>
          </a:prstGeom>
        </p:spPr>
      </p:pic>
    </p:spTree>
    <p:extLst>
      <p:ext uri="{BB962C8B-B14F-4D97-AF65-F5344CB8AC3E}">
        <p14:creationId xmlns:p14="http://schemas.microsoft.com/office/powerpoint/2010/main" val="3251671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02788" cy="1325563"/>
          </a:xfrm>
        </p:spPr>
        <p:txBody>
          <a:bodyPr/>
          <a:lstStyle/>
          <a:p>
            <a:r>
              <a:rPr lang="en-US" dirty="0"/>
              <a:t>Content: Your message and its organization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0578" y="1825625"/>
            <a:ext cx="6530844" cy="4351338"/>
          </a:xfrm>
        </p:spPr>
      </p:pic>
    </p:spTree>
    <p:extLst>
      <p:ext uri="{BB962C8B-B14F-4D97-AF65-F5344CB8AC3E}">
        <p14:creationId xmlns:p14="http://schemas.microsoft.com/office/powerpoint/2010/main" val="1813982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199" y="365125"/>
            <a:ext cx="11092031" cy="1325563"/>
          </a:xfrm>
        </p:spPr>
        <p:txBody>
          <a:bodyPr>
            <a:normAutofit/>
          </a:bodyPr>
          <a:lstStyle/>
          <a:p>
            <a:r>
              <a:rPr lang="en-US" dirty="0"/>
              <a:t>Content: Your message and its organization</a:t>
            </a:r>
          </a:p>
        </p:txBody>
      </p:sp>
      <p:pic>
        <p:nvPicPr>
          <p:cNvPr id="3" name="Picture Placeholder 2"/>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129" r="1129"/>
          <a:stretch>
            <a:fillRect/>
          </a:stretch>
        </p:blipFill>
        <p:spPr>
          <a:xfrm>
            <a:off x="5162717" y="2635250"/>
            <a:ext cx="6767513" cy="4222750"/>
          </a:xfrm>
          <a:prstGeom prst="rect">
            <a:avLst/>
          </a:prstGeom>
        </p:spPr>
      </p:pic>
    </p:spTree>
    <p:extLst>
      <p:ext uri="{BB962C8B-B14F-4D97-AF65-F5344CB8AC3E}">
        <p14:creationId xmlns:p14="http://schemas.microsoft.com/office/powerpoint/2010/main" val="2046242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48396014-ED70-48C8-A98C-CB199C3B5471}"/>
              </a:ext>
            </a:extLst>
          </p:cNvPr>
          <p:cNvPicPr>
            <a:picLocks noChangeAspect="1"/>
          </p:cNvPicPr>
          <p:nvPr/>
        </p:nvPicPr>
        <p:blipFill rotWithShape="1">
          <a:blip r:embed="rId3">
            <a:extLst>
              <a:ext uri="{28A0092B-C50C-407E-A947-70E740481C1C}">
                <a14:useLocalDpi xmlns:a14="http://schemas.microsoft.com/office/drawing/2010/main" val="0"/>
              </a:ext>
            </a:extLst>
          </a:blip>
          <a:srcRect l="90750" t="279" b="15015"/>
          <a:stretch/>
        </p:blipFill>
        <p:spPr>
          <a:xfrm flipH="1">
            <a:off x="11064240" y="0"/>
            <a:ext cx="1127760" cy="6858000"/>
          </a:xfrm>
          <a:prstGeom prst="rect">
            <a:avLst/>
          </a:prstGeom>
        </p:spPr>
      </p:pic>
      <p:pic>
        <p:nvPicPr>
          <p:cNvPr id="4" name="Picture 3" descr="A whale jumping out of the water&#10;&#10;Description automatically generated">
            <a:extLst>
              <a:ext uri="{FF2B5EF4-FFF2-40B4-BE49-F238E27FC236}">
                <a16:creationId xmlns:a16="http://schemas.microsoft.com/office/drawing/2014/main" id="{40EB9FBD-B904-4690-8924-2920092DAAD8}"/>
              </a:ext>
            </a:extLst>
          </p:cNvPr>
          <p:cNvPicPr>
            <a:picLocks noChangeAspect="1"/>
          </p:cNvPicPr>
          <p:nvPr/>
        </p:nvPicPr>
        <p:blipFill rotWithShape="1">
          <a:blip r:embed="rId3">
            <a:extLst>
              <a:ext uri="{28A0092B-C50C-407E-A947-70E740481C1C}">
                <a14:useLocalDpi xmlns:a14="http://schemas.microsoft.com/office/drawing/2010/main" val="0"/>
              </a:ext>
            </a:extLst>
          </a:blip>
          <a:srcRect l="9250" t="279" b="15015"/>
          <a:stretch/>
        </p:blipFill>
        <p:spPr>
          <a:xfrm>
            <a:off x="0" y="0"/>
            <a:ext cx="11064240" cy="6858000"/>
          </a:xfrm>
          <a:prstGeom prst="rect">
            <a:avLst/>
          </a:prstGeom>
        </p:spPr>
      </p:pic>
      <p:sp>
        <p:nvSpPr>
          <p:cNvPr id="2" name="Title 1">
            <a:extLst>
              <a:ext uri="{FF2B5EF4-FFF2-40B4-BE49-F238E27FC236}">
                <a16:creationId xmlns:a16="http://schemas.microsoft.com/office/drawing/2014/main" id="{60ADA0A8-917F-4544-AC84-0972C7A05515}"/>
              </a:ext>
            </a:extLst>
          </p:cNvPr>
          <p:cNvSpPr>
            <a:spLocks noGrp="1"/>
          </p:cNvSpPr>
          <p:nvPr>
            <p:ph type="title"/>
          </p:nvPr>
        </p:nvSpPr>
        <p:spPr>
          <a:xfrm>
            <a:off x="8016240" y="576263"/>
            <a:ext cx="4008120" cy="2852737"/>
          </a:xfrm>
        </p:spPr>
        <p:txBody>
          <a:bodyPr>
            <a:normAutofit/>
          </a:bodyPr>
          <a:lstStyle/>
          <a:p>
            <a:r>
              <a:rPr lang="en-US" sz="4800" dirty="0"/>
              <a:t>Advanced techniques</a:t>
            </a:r>
          </a:p>
        </p:txBody>
      </p:sp>
    </p:spTree>
    <p:extLst>
      <p:ext uri="{BB962C8B-B14F-4D97-AF65-F5344CB8AC3E}">
        <p14:creationId xmlns:p14="http://schemas.microsoft.com/office/powerpoint/2010/main" val="2755498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ale jumping out of the water&#10;&#10;Description automatically generated">
            <a:extLst>
              <a:ext uri="{FF2B5EF4-FFF2-40B4-BE49-F238E27FC236}">
                <a16:creationId xmlns:a16="http://schemas.microsoft.com/office/drawing/2014/main" id="{05AE049D-505E-4F01-942B-A89197C5573A}"/>
              </a:ext>
            </a:extLst>
          </p:cNvPr>
          <p:cNvPicPr>
            <a:picLocks noChangeAspect="1"/>
          </p:cNvPicPr>
          <p:nvPr/>
        </p:nvPicPr>
        <p:blipFill rotWithShape="1">
          <a:blip r:embed="rId3">
            <a:extLst>
              <a:ext uri="{28A0092B-C50C-407E-A947-70E740481C1C}">
                <a14:useLocalDpi xmlns:a14="http://schemas.microsoft.com/office/drawing/2010/main" val="0"/>
              </a:ext>
            </a:extLst>
          </a:blip>
          <a:srcRect t="279" b="15015"/>
          <a:stretch/>
        </p:blipFill>
        <p:spPr>
          <a:xfrm>
            <a:off x="0" y="0"/>
            <a:ext cx="12192000" cy="6858000"/>
          </a:xfrm>
          <a:prstGeom prst="rect">
            <a:avLst/>
          </a:prstGeom>
        </p:spPr>
      </p:pic>
    </p:spTree>
    <p:extLst>
      <p:ext uri="{BB962C8B-B14F-4D97-AF65-F5344CB8AC3E}">
        <p14:creationId xmlns:p14="http://schemas.microsoft.com/office/powerpoint/2010/main" val="381990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91C7BD-56F2-4013-B106-2B49315F8006}"/>
              </a:ext>
            </a:extLst>
          </p:cNvPr>
          <p:cNvGrpSpPr/>
          <p:nvPr/>
        </p:nvGrpSpPr>
        <p:grpSpPr>
          <a:xfrm>
            <a:off x="0" y="0"/>
            <a:ext cx="12258675" cy="7004255"/>
            <a:chOff x="-171450" y="400050"/>
            <a:chExt cx="12258675" cy="6858000"/>
          </a:xfrm>
        </p:grpSpPr>
        <p:pic>
          <p:nvPicPr>
            <p:cNvPr id="5" name="Picture 4" descr="A whale jumping out of the water&#10;&#10;Description automatically generated">
              <a:extLst>
                <a:ext uri="{FF2B5EF4-FFF2-40B4-BE49-F238E27FC236}">
                  <a16:creationId xmlns:a16="http://schemas.microsoft.com/office/drawing/2014/main" id="{05AE049D-505E-4F01-942B-A89197C5573A}"/>
                </a:ext>
              </a:extLst>
            </p:cNvPr>
            <p:cNvPicPr>
              <a:picLocks noChangeAspect="1"/>
            </p:cNvPicPr>
            <p:nvPr/>
          </p:nvPicPr>
          <p:blipFill rotWithShape="1">
            <a:blip r:embed="rId3">
              <a:extLst>
                <a:ext uri="{28A0092B-C50C-407E-A947-70E740481C1C}">
                  <a14:useLocalDpi xmlns:a14="http://schemas.microsoft.com/office/drawing/2010/main" val="0"/>
                </a:ext>
              </a:extLst>
            </a:blip>
            <a:srcRect t="45456" b="15015"/>
            <a:stretch/>
          </p:blipFill>
          <p:spPr>
            <a:xfrm>
              <a:off x="-171450" y="3952875"/>
              <a:ext cx="12192000" cy="3200400"/>
            </a:xfrm>
            <a:prstGeom prst="rect">
              <a:avLst/>
            </a:prstGeom>
          </p:spPr>
        </p:pic>
        <p:pic>
          <p:nvPicPr>
            <p:cNvPr id="3" name="Picture 2" descr="A whale jumping out of the water&#10;&#10;Description automatically generated">
              <a:extLst>
                <a:ext uri="{FF2B5EF4-FFF2-40B4-BE49-F238E27FC236}">
                  <a16:creationId xmlns:a16="http://schemas.microsoft.com/office/drawing/2014/main" id="{EDAFC1BA-4C10-41B9-B8F2-EF87ED06E9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961" b="76471" l="10000" r="90000">
                          <a14:foregroundMark x1="27865" y1="7843" x2="31979" y2="5961"/>
                          <a14:foregroundMark x1="31979" y1="5961" x2="34844" y2="10118"/>
                          <a14:foregroundMark x1="34844" y1="10118" x2="44635" y2="15843"/>
                          <a14:backgroundMark x1="67396" y1="44157" x2="77760" y2="59373"/>
                          <a14:backgroundMark x1="77760" y1="59373" x2="80781" y2="71529"/>
                          <a14:backgroundMark x1="80781" y1="71529" x2="80885" y2="71608"/>
                        </a14:backgroundRemoval>
                      </a14:imgEffect>
                    </a14:imgLayer>
                  </a14:imgProps>
                </a:ext>
                <a:ext uri="{28A0092B-C50C-407E-A947-70E740481C1C}">
                  <a14:useLocalDpi xmlns:a14="http://schemas.microsoft.com/office/drawing/2010/main" val="0"/>
                </a:ext>
              </a:extLst>
            </a:blip>
            <a:srcRect t="279" b="15015"/>
            <a:stretch/>
          </p:blipFill>
          <p:spPr>
            <a:xfrm>
              <a:off x="-104775" y="400050"/>
              <a:ext cx="12192000" cy="6858000"/>
            </a:xfrm>
            <a:prstGeom prst="rect">
              <a:avLst/>
            </a:prstGeom>
          </p:spPr>
        </p:pic>
      </p:grpSp>
    </p:spTree>
    <p:extLst>
      <p:ext uri="{BB962C8B-B14F-4D97-AF65-F5344CB8AC3E}">
        <p14:creationId xmlns:p14="http://schemas.microsoft.com/office/powerpoint/2010/main" val="531398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40EE6B-5EB9-4D20-AB6E-9B264B0401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8" t="-238" r="13224" b="238"/>
          <a:stretch/>
        </p:blipFill>
        <p:spPr>
          <a:xfrm>
            <a:off x="43542" y="2288006"/>
            <a:ext cx="2862943" cy="4569993"/>
          </a:xfrm>
          <a:prstGeom prst="rect">
            <a:avLst/>
          </a:prstGeom>
        </p:spPr>
      </p:pic>
      <p:pic>
        <p:nvPicPr>
          <p:cNvPr id="5" name="Picture 4">
            <a:extLst>
              <a:ext uri="{FF2B5EF4-FFF2-40B4-BE49-F238E27FC236}">
                <a16:creationId xmlns:a16="http://schemas.microsoft.com/office/drawing/2014/main" id="{1831F5DE-2A2A-4DD2-9008-F04DBC3A46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3" r="8412"/>
          <a:stretch/>
        </p:blipFill>
        <p:spPr>
          <a:xfrm>
            <a:off x="3178629" y="2288006"/>
            <a:ext cx="2841171" cy="4569994"/>
          </a:xfrm>
          <a:prstGeom prst="rect">
            <a:avLst/>
          </a:prstGeom>
        </p:spPr>
      </p:pic>
      <p:pic>
        <p:nvPicPr>
          <p:cNvPr id="6" name="Picture 5">
            <a:extLst>
              <a:ext uri="{FF2B5EF4-FFF2-40B4-BE49-F238E27FC236}">
                <a16:creationId xmlns:a16="http://schemas.microsoft.com/office/drawing/2014/main" id="{70C4D0FE-1E5A-41AB-A95C-8688F84C30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30" r="7092"/>
          <a:stretch/>
        </p:blipFill>
        <p:spPr>
          <a:xfrm>
            <a:off x="6204856" y="2288005"/>
            <a:ext cx="2895600" cy="4569994"/>
          </a:xfrm>
          <a:prstGeom prst="rect">
            <a:avLst/>
          </a:prstGeom>
        </p:spPr>
      </p:pic>
      <p:pic>
        <p:nvPicPr>
          <p:cNvPr id="7" name="Picture 6">
            <a:extLst>
              <a:ext uri="{FF2B5EF4-FFF2-40B4-BE49-F238E27FC236}">
                <a16:creationId xmlns:a16="http://schemas.microsoft.com/office/drawing/2014/main" id="{72BE5B38-4151-4F9C-953A-14072A10CB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127" r="5380"/>
          <a:stretch/>
        </p:blipFill>
        <p:spPr>
          <a:xfrm>
            <a:off x="9100456" y="2288006"/>
            <a:ext cx="2906487" cy="4569993"/>
          </a:xfrm>
          <a:prstGeom prst="rect">
            <a:avLst/>
          </a:prstGeom>
        </p:spPr>
      </p:pic>
      <p:sp>
        <p:nvSpPr>
          <p:cNvPr id="2" name="Title 1">
            <a:extLst>
              <a:ext uri="{FF2B5EF4-FFF2-40B4-BE49-F238E27FC236}">
                <a16:creationId xmlns:a16="http://schemas.microsoft.com/office/drawing/2014/main" id="{61685229-E383-4A58-BA45-1055852C369F}"/>
              </a:ext>
            </a:extLst>
          </p:cNvPr>
          <p:cNvSpPr>
            <a:spLocks noGrp="1"/>
          </p:cNvSpPr>
          <p:nvPr>
            <p:ph type="title"/>
          </p:nvPr>
        </p:nvSpPr>
        <p:spPr>
          <a:xfrm>
            <a:off x="729345" y="204788"/>
            <a:ext cx="10515600" cy="2852737"/>
          </a:xfrm>
        </p:spPr>
        <p:txBody>
          <a:bodyPr>
            <a:normAutofit fontScale="90000"/>
          </a:bodyPr>
          <a:lstStyle/>
          <a:p>
            <a:r>
              <a:rPr lang="en-US" dirty="0"/>
              <a:t>Engage people with inclusiveness and protect their privacy</a:t>
            </a:r>
            <a:br>
              <a:rPr lang="en-US" dirty="0"/>
            </a:br>
            <a:endParaRPr lang="en-US" dirty="0"/>
          </a:p>
        </p:txBody>
      </p:sp>
    </p:spTree>
    <p:extLst>
      <p:ext uri="{BB962C8B-B14F-4D97-AF65-F5344CB8AC3E}">
        <p14:creationId xmlns:p14="http://schemas.microsoft.com/office/powerpoint/2010/main" val="476757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EC3B1-9DEA-43D9-82DF-F52E36CE9151}"/>
              </a:ext>
            </a:extLst>
          </p:cNvPr>
          <p:cNvSpPr>
            <a:spLocks noGrp="1"/>
          </p:cNvSpPr>
          <p:nvPr>
            <p:ph type="title"/>
          </p:nvPr>
        </p:nvSpPr>
        <p:spPr>
          <a:xfrm>
            <a:off x="831850" y="1709739"/>
            <a:ext cx="10515600" cy="1924416"/>
          </a:xfrm>
        </p:spPr>
        <p:txBody>
          <a:bodyPr/>
          <a:lstStyle/>
          <a:p>
            <a:r>
              <a:rPr lang="en-US" dirty="0"/>
              <a:t>Legal note:</a:t>
            </a:r>
          </a:p>
        </p:txBody>
      </p:sp>
      <p:sp>
        <p:nvSpPr>
          <p:cNvPr id="5" name="Text Placeholder 4">
            <a:extLst>
              <a:ext uri="{FF2B5EF4-FFF2-40B4-BE49-F238E27FC236}">
                <a16:creationId xmlns:a16="http://schemas.microsoft.com/office/drawing/2014/main" id="{8CA5086C-AB19-4330-9AE3-4694DB9919C6}"/>
              </a:ext>
            </a:extLst>
          </p:cNvPr>
          <p:cNvSpPr>
            <a:spLocks noGrp="1"/>
          </p:cNvSpPr>
          <p:nvPr>
            <p:ph type="body" idx="1"/>
          </p:nvPr>
        </p:nvSpPr>
        <p:spPr>
          <a:xfrm>
            <a:off x="831850" y="3727939"/>
            <a:ext cx="10515600" cy="2361712"/>
          </a:xfrm>
        </p:spPr>
        <p:txBody>
          <a:bodyPr>
            <a:normAutofit fontScale="92500"/>
          </a:bodyPr>
          <a:lstStyle/>
          <a:p>
            <a:r>
              <a:rPr lang="en-US" dirty="0"/>
              <a:t>These photos are only for the exercises for the  "Creating Engaging Training with PowerPoint"  pre-conference workshop. You may not use them for any other purpose because you don't have a license for them.</a:t>
            </a:r>
          </a:p>
          <a:p>
            <a:endParaRPr lang="en-US" dirty="0"/>
          </a:p>
          <a:p>
            <a:r>
              <a:rPr lang="en-US" dirty="0"/>
              <a:t>I got most of them from stockunlimited.com, where I have an account and got special permission from them to let you use these, but only for the exercises.</a:t>
            </a:r>
          </a:p>
        </p:txBody>
      </p:sp>
    </p:spTree>
    <p:extLst>
      <p:ext uri="{BB962C8B-B14F-4D97-AF65-F5344CB8AC3E}">
        <p14:creationId xmlns:p14="http://schemas.microsoft.com/office/powerpoint/2010/main" val="2255986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room&#10;&#10;Description automatically generated">
            <a:extLst>
              <a:ext uri="{FF2B5EF4-FFF2-40B4-BE49-F238E27FC236}">
                <a16:creationId xmlns:a16="http://schemas.microsoft.com/office/drawing/2014/main" id="{431A1103-A39E-4845-964B-BFAF8C25A3C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602" b="1472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FC2EF71-8D3D-451A-9123-70F31798F0B8}"/>
              </a:ext>
            </a:extLst>
          </p:cNvPr>
          <p:cNvSpPr/>
          <p:nvPr/>
        </p:nvSpPr>
        <p:spPr>
          <a:xfrm>
            <a:off x="0" y="0"/>
            <a:ext cx="12192000" cy="6858000"/>
          </a:xfrm>
          <a:prstGeom prst="rect">
            <a:avLst/>
          </a:prstGeom>
          <a:gradFill>
            <a:gsLst>
              <a:gs pos="56000">
                <a:schemeClr val="bg1">
                  <a:alpha val="0"/>
                </a:schemeClr>
              </a:gs>
              <a:gs pos="11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1C24C9-E7F9-4F22-AC31-9EDECEFABB0E}"/>
              </a:ext>
            </a:extLst>
          </p:cNvPr>
          <p:cNvSpPr>
            <a:spLocks noGrp="1"/>
          </p:cNvSpPr>
          <p:nvPr>
            <p:ph type="title"/>
          </p:nvPr>
        </p:nvSpPr>
        <p:spPr>
          <a:xfrm>
            <a:off x="283211" y="-1678921"/>
            <a:ext cx="10515600" cy="2852737"/>
          </a:xfrm>
        </p:spPr>
        <p:txBody>
          <a:bodyPr/>
          <a:lstStyle/>
          <a:p>
            <a:r>
              <a:rPr lang="en-US" dirty="0"/>
              <a:t>Engaging through interactivity</a:t>
            </a:r>
          </a:p>
        </p:txBody>
      </p:sp>
    </p:spTree>
    <p:extLst>
      <p:ext uri="{BB962C8B-B14F-4D97-AF65-F5344CB8AC3E}">
        <p14:creationId xmlns:p14="http://schemas.microsoft.com/office/powerpoint/2010/main" val="1191785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eef, blue, sitting, water&#10;&#10;Description automatically generated">
            <a:extLst>
              <a:ext uri="{FF2B5EF4-FFF2-40B4-BE49-F238E27FC236}">
                <a16:creationId xmlns:a16="http://schemas.microsoft.com/office/drawing/2014/main" id="{23FF3076-BAF9-4D8E-BE2C-AE1F8AAC1708}"/>
              </a:ext>
            </a:extLst>
          </p:cNvPr>
          <p:cNvPicPr>
            <a:picLocks noChangeAspect="1"/>
          </p:cNvPicPr>
          <p:nvPr/>
        </p:nvPicPr>
        <p:blipFill rotWithShape="1">
          <a:blip r:embed="rId3">
            <a:extLst>
              <a:ext uri="{28A0092B-C50C-407E-A947-70E740481C1C}">
                <a14:useLocalDpi xmlns:a14="http://schemas.microsoft.com/office/drawing/2010/main" val="0"/>
              </a:ext>
            </a:extLst>
          </a:blip>
          <a:srcRect t="6695" b="6695"/>
          <a:stretch/>
        </p:blipFill>
        <p:spPr>
          <a:xfrm>
            <a:off x="0" y="0"/>
            <a:ext cx="12192000" cy="6858000"/>
          </a:xfrm>
          <a:prstGeom prst="rect">
            <a:avLst/>
          </a:prstGeom>
        </p:spPr>
      </p:pic>
      <p:sp>
        <p:nvSpPr>
          <p:cNvPr id="9218" name="Title 1">
            <a:extLst>
              <a:ext uri="{FF2B5EF4-FFF2-40B4-BE49-F238E27FC236}">
                <a16:creationId xmlns:a16="http://schemas.microsoft.com/office/drawing/2014/main" id="{CBDBEF0C-D6EB-4279-A863-B25AEE4FC82B}"/>
              </a:ext>
            </a:extLst>
          </p:cNvPr>
          <p:cNvSpPr>
            <a:spLocks noGrp="1" noChangeArrowheads="1"/>
          </p:cNvSpPr>
          <p:nvPr>
            <p:ph type="title"/>
          </p:nvPr>
        </p:nvSpPr>
        <p:spPr/>
        <p:txBody>
          <a:bodyPr/>
          <a:lstStyle/>
          <a:p>
            <a:r>
              <a:rPr lang="en-US" altLang="en-US" dirty="0">
                <a:solidFill>
                  <a:schemeClr val="bg1"/>
                </a:solidFill>
              </a:rPr>
              <a:t>Create a simple quiz</a:t>
            </a:r>
          </a:p>
        </p:txBody>
      </p:sp>
      <p:sp>
        <p:nvSpPr>
          <p:cNvPr id="2" name="Arrow: Pentagon 1">
            <a:hlinkClick r:id="" action="ppaction://noaction"/>
            <a:extLst>
              <a:ext uri="{FF2B5EF4-FFF2-40B4-BE49-F238E27FC236}">
                <a16:creationId xmlns:a16="http://schemas.microsoft.com/office/drawing/2014/main" id="{7605986A-7634-45D1-9371-4C7D91D8278E}"/>
              </a:ext>
            </a:extLst>
          </p:cNvPr>
          <p:cNvSpPr/>
          <p:nvPr/>
        </p:nvSpPr>
        <p:spPr>
          <a:xfrm>
            <a:off x="10972800" y="6176962"/>
            <a:ext cx="990600" cy="52863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Slide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4">
            <a:extLst>
              <a:ext uri="{FF2B5EF4-FFF2-40B4-BE49-F238E27FC236}">
                <a16:creationId xmlns:a16="http://schemas.microsoft.com/office/drawing/2014/main" id="{E2788F55-ADCA-4306-AFDE-74D7CEC994B0}"/>
              </a:ext>
            </a:extLst>
          </p:cNvPr>
          <p:cNvSpPr>
            <a:spLocks noGrp="1" noChangeArrowheads="1"/>
          </p:cNvSpPr>
          <p:nvPr>
            <p:ph type="title"/>
          </p:nvPr>
        </p:nvSpPr>
        <p:spPr>
          <a:xfrm>
            <a:off x="943277" y="712269"/>
            <a:ext cx="3370998" cy="5502264"/>
          </a:xfrm>
        </p:spPr>
        <p:txBody>
          <a:bodyPr>
            <a:normAutofit/>
          </a:bodyPr>
          <a:lstStyle/>
          <a:p>
            <a:r>
              <a:rPr lang="en-US" altLang="en-US">
                <a:solidFill>
                  <a:srgbClr val="FFFFFF"/>
                </a:solidFill>
              </a:rPr>
              <a:t>Which of the following contains the largest amount of water on Earth? </a:t>
            </a:r>
          </a:p>
        </p:txBody>
      </p:sp>
      <p:cxnSp>
        <p:nvCxnSpPr>
          <p:cNvPr id="73" name="Straight Connector 72">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Rectangle 2">
            <a:hlinkClick r:id="" action="ppaction://noaction"/>
            <a:extLst>
              <a:ext uri="{FF2B5EF4-FFF2-40B4-BE49-F238E27FC236}">
                <a16:creationId xmlns:a16="http://schemas.microsoft.com/office/drawing/2014/main" id="{9AEA3758-2407-47E4-A723-2371CB0B6AA5}"/>
              </a:ext>
            </a:extLst>
          </p:cNvPr>
          <p:cNvSpPr/>
          <p:nvPr/>
        </p:nvSpPr>
        <p:spPr>
          <a:xfrm>
            <a:off x="11201400" y="6172200"/>
            <a:ext cx="99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600"/>
              </a:spcAft>
              <a:defRPr/>
            </a:pPr>
            <a:r>
              <a:rPr lang="en-US" dirty="0"/>
              <a:t>Back to Lesson</a:t>
            </a:r>
            <a:endParaRPr lang="en-US"/>
          </a:p>
        </p:txBody>
      </p:sp>
      <p:grpSp>
        <p:nvGrpSpPr>
          <p:cNvPr id="17" name="Group 16">
            <a:extLst>
              <a:ext uri="{FF2B5EF4-FFF2-40B4-BE49-F238E27FC236}">
                <a16:creationId xmlns:a16="http://schemas.microsoft.com/office/drawing/2014/main" id="{60DF2873-03AE-48C5-9CB6-4572E6AF0627}"/>
              </a:ext>
            </a:extLst>
          </p:cNvPr>
          <p:cNvGrpSpPr/>
          <p:nvPr/>
        </p:nvGrpSpPr>
        <p:grpSpPr>
          <a:xfrm>
            <a:off x="5280025" y="645154"/>
            <a:ext cx="6269038" cy="1123016"/>
            <a:chOff x="5280025" y="645154"/>
            <a:chExt cx="6269038" cy="1123016"/>
          </a:xfrm>
        </p:grpSpPr>
        <p:sp>
          <p:nvSpPr>
            <p:cNvPr id="5" name="Rectangle: Rounded Corners 4">
              <a:extLst>
                <a:ext uri="{FF2B5EF4-FFF2-40B4-BE49-F238E27FC236}">
                  <a16:creationId xmlns:a16="http://schemas.microsoft.com/office/drawing/2014/main" id="{556D409A-47C1-42E3-859A-05CCD8D83BC8}"/>
                </a:ext>
              </a:extLst>
            </p:cNvPr>
            <p:cNvSpPr/>
            <p:nvPr/>
          </p:nvSpPr>
          <p:spPr>
            <a:xfrm>
              <a:off x="5280025" y="645154"/>
              <a:ext cx="6269038" cy="1123016"/>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6" name="Rectangle 5" descr="Water">
              <a:extLst>
                <a:ext uri="{FF2B5EF4-FFF2-40B4-BE49-F238E27FC236}">
                  <a16:creationId xmlns:a16="http://schemas.microsoft.com/office/drawing/2014/main" id="{A0660A2B-A786-439A-ADDF-8D8530FF1B72}"/>
                </a:ext>
              </a:extLst>
            </p:cNvPr>
            <p:cNvSpPr/>
            <p:nvPr/>
          </p:nvSpPr>
          <p:spPr>
            <a:xfrm>
              <a:off x="5619737" y="897833"/>
              <a:ext cx="617659" cy="61765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Freeform: Shape 6">
              <a:hlinkClick r:id="rId5" action="ppaction://hlinksldjump"/>
              <a:extLst>
                <a:ext uri="{FF2B5EF4-FFF2-40B4-BE49-F238E27FC236}">
                  <a16:creationId xmlns:a16="http://schemas.microsoft.com/office/drawing/2014/main" id="{5CD5C78D-2EA7-490A-9C84-7B6B9B6EB9B7}"/>
                </a:ext>
              </a:extLst>
            </p:cNvPr>
            <p:cNvSpPr/>
            <p:nvPr/>
          </p:nvSpPr>
          <p:spPr>
            <a:xfrm>
              <a:off x="6577109" y="645154"/>
              <a:ext cx="4971953" cy="1123016"/>
            </a:xfrm>
            <a:custGeom>
              <a:avLst/>
              <a:gdLst>
                <a:gd name="connsiteX0" fmla="*/ 0 w 4971953"/>
                <a:gd name="connsiteY0" fmla="*/ 0 h 1123016"/>
                <a:gd name="connsiteX1" fmla="*/ 4971953 w 4971953"/>
                <a:gd name="connsiteY1" fmla="*/ 0 h 1123016"/>
                <a:gd name="connsiteX2" fmla="*/ 4971953 w 4971953"/>
                <a:gd name="connsiteY2" fmla="*/ 1123016 h 1123016"/>
                <a:gd name="connsiteX3" fmla="*/ 0 w 4971953"/>
                <a:gd name="connsiteY3" fmla="*/ 1123016 h 1123016"/>
                <a:gd name="connsiteX4" fmla="*/ 0 w 4971953"/>
                <a:gd name="connsiteY4" fmla="*/ 0 h 1123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1953" h="1123016">
                  <a:moveTo>
                    <a:pt x="0" y="0"/>
                  </a:moveTo>
                  <a:lnTo>
                    <a:pt x="4971953" y="0"/>
                  </a:lnTo>
                  <a:lnTo>
                    <a:pt x="4971953" y="1123016"/>
                  </a:lnTo>
                  <a:lnTo>
                    <a:pt x="0" y="11230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8853" tIns="118853" rIns="118853" bIns="118853" numCol="1" spcCol="1270" anchor="ctr" anchorCtr="0">
              <a:noAutofit/>
            </a:bodyPr>
            <a:lstStyle/>
            <a:p>
              <a:pPr marL="0" lvl="0" indent="0" algn="l" defTabSz="977900">
                <a:lnSpc>
                  <a:spcPct val="100000"/>
                </a:lnSpc>
                <a:spcBef>
                  <a:spcPct val="0"/>
                </a:spcBef>
                <a:spcAft>
                  <a:spcPct val="35000"/>
                </a:spcAft>
                <a:buNone/>
              </a:pPr>
              <a:r>
                <a:rPr lang="en-US" sz="2200" kern="1200"/>
                <a:t>Ground water</a:t>
              </a:r>
            </a:p>
          </p:txBody>
        </p:sp>
      </p:grpSp>
      <p:grpSp>
        <p:nvGrpSpPr>
          <p:cNvPr id="22" name="Group 21">
            <a:extLst>
              <a:ext uri="{FF2B5EF4-FFF2-40B4-BE49-F238E27FC236}">
                <a16:creationId xmlns:a16="http://schemas.microsoft.com/office/drawing/2014/main" id="{A255931A-ED48-46EC-AC76-680815458D95}"/>
              </a:ext>
            </a:extLst>
          </p:cNvPr>
          <p:cNvGrpSpPr/>
          <p:nvPr/>
        </p:nvGrpSpPr>
        <p:grpSpPr>
          <a:xfrm>
            <a:off x="5280025" y="2048925"/>
            <a:ext cx="6269038" cy="1123016"/>
            <a:chOff x="5280025" y="2048925"/>
            <a:chExt cx="6269038" cy="1123016"/>
          </a:xfrm>
        </p:grpSpPr>
        <p:sp>
          <p:nvSpPr>
            <p:cNvPr id="8" name="Rectangle: Rounded Corners 7">
              <a:hlinkClick r:id="rId5" action="ppaction://hlinksldjump"/>
              <a:extLst>
                <a:ext uri="{FF2B5EF4-FFF2-40B4-BE49-F238E27FC236}">
                  <a16:creationId xmlns:a16="http://schemas.microsoft.com/office/drawing/2014/main" id="{1C27E400-A25F-4310-AC71-A2B4D19EB404}"/>
                </a:ext>
              </a:extLst>
            </p:cNvPr>
            <p:cNvSpPr/>
            <p:nvPr/>
          </p:nvSpPr>
          <p:spPr>
            <a:xfrm>
              <a:off x="5280025" y="2048925"/>
              <a:ext cx="6269038" cy="1123016"/>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Shark">
              <a:hlinkClick r:id="rId5" action="ppaction://hlinksldjump"/>
              <a:extLst>
                <a:ext uri="{FF2B5EF4-FFF2-40B4-BE49-F238E27FC236}">
                  <a16:creationId xmlns:a16="http://schemas.microsoft.com/office/drawing/2014/main" id="{CA509F5A-A7F3-4CD5-8E2D-268B8FE6B73D}"/>
                </a:ext>
              </a:extLst>
            </p:cNvPr>
            <p:cNvSpPr/>
            <p:nvPr/>
          </p:nvSpPr>
          <p:spPr>
            <a:xfrm>
              <a:off x="5619737" y="2301604"/>
              <a:ext cx="617659" cy="617659"/>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0" name="Freeform: Shape 9">
              <a:hlinkClick r:id="rId5" action="ppaction://hlinksldjump"/>
              <a:extLst>
                <a:ext uri="{FF2B5EF4-FFF2-40B4-BE49-F238E27FC236}">
                  <a16:creationId xmlns:a16="http://schemas.microsoft.com/office/drawing/2014/main" id="{2202EBBF-8DD0-4209-A854-6AE0B1AF5C24}"/>
                </a:ext>
              </a:extLst>
            </p:cNvPr>
            <p:cNvSpPr/>
            <p:nvPr/>
          </p:nvSpPr>
          <p:spPr>
            <a:xfrm>
              <a:off x="6577109" y="2048925"/>
              <a:ext cx="4971953" cy="1123016"/>
            </a:xfrm>
            <a:custGeom>
              <a:avLst/>
              <a:gdLst>
                <a:gd name="connsiteX0" fmla="*/ 0 w 4971953"/>
                <a:gd name="connsiteY0" fmla="*/ 0 h 1123016"/>
                <a:gd name="connsiteX1" fmla="*/ 4971953 w 4971953"/>
                <a:gd name="connsiteY1" fmla="*/ 0 h 1123016"/>
                <a:gd name="connsiteX2" fmla="*/ 4971953 w 4971953"/>
                <a:gd name="connsiteY2" fmla="*/ 1123016 h 1123016"/>
                <a:gd name="connsiteX3" fmla="*/ 0 w 4971953"/>
                <a:gd name="connsiteY3" fmla="*/ 1123016 h 1123016"/>
                <a:gd name="connsiteX4" fmla="*/ 0 w 4971953"/>
                <a:gd name="connsiteY4" fmla="*/ 0 h 1123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1953" h="1123016">
                  <a:moveTo>
                    <a:pt x="0" y="0"/>
                  </a:moveTo>
                  <a:lnTo>
                    <a:pt x="4971953" y="0"/>
                  </a:lnTo>
                  <a:lnTo>
                    <a:pt x="4971953" y="1123016"/>
                  </a:lnTo>
                  <a:lnTo>
                    <a:pt x="0" y="11230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8853" tIns="118853" rIns="118853" bIns="118853" numCol="1" spcCol="1270" anchor="ctr" anchorCtr="0">
              <a:noAutofit/>
            </a:bodyPr>
            <a:lstStyle/>
            <a:p>
              <a:pPr marL="0" lvl="0" indent="0" algn="l" defTabSz="977900">
                <a:lnSpc>
                  <a:spcPct val="100000"/>
                </a:lnSpc>
                <a:spcBef>
                  <a:spcPct val="0"/>
                </a:spcBef>
                <a:spcAft>
                  <a:spcPct val="35000"/>
                </a:spcAft>
                <a:buNone/>
              </a:pPr>
              <a:r>
                <a:rPr lang="en-US" sz="2200" kern="1200" dirty="0"/>
                <a:t>Lakes and rivers</a:t>
              </a:r>
            </a:p>
          </p:txBody>
        </p:sp>
      </p:grpSp>
      <p:grpSp>
        <p:nvGrpSpPr>
          <p:cNvPr id="19" name="Group 18">
            <a:extLst>
              <a:ext uri="{FF2B5EF4-FFF2-40B4-BE49-F238E27FC236}">
                <a16:creationId xmlns:a16="http://schemas.microsoft.com/office/drawing/2014/main" id="{F9998921-2A7E-4129-A830-822F7E52EEF0}"/>
              </a:ext>
            </a:extLst>
          </p:cNvPr>
          <p:cNvGrpSpPr/>
          <p:nvPr/>
        </p:nvGrpSpPr>
        <p:grpSpPr>
          <a:xfrm>
            <a:off x="5280025" y="3452697"/>
            <a:ext cx="6269038" cy="1123016"/>
            <a:chOff x="5280025" y="3452697"/>
            <a:chExt cx="6269038" cy="1123016"/>
          </a:xfrm>
        </p:grpSpPr>
        <p:sp>
          <p:nvSpPr>
            <p:cNvPr id="11" name="Rectangle: Rounded Corners 10">
              <a:extLst>
                <a:ext uri="{FF2B5EF4-FFF2-40B4-BE49-F238E27FC236}">
                  <a16:creationId xmlns:a16="http://schemas.microsoft.com/office/drawing/2014/main" id="{5A589945-0A3B-43A1-B969-DF5C1C625164}"/>
                </a:ext>
              </a:extLst>
            </p:cNvPr>
            <p:cNvSpPr/>
            <p:nvPr/>
          </p:nvSpPr>
          <p:spPr>
            <a:xfrm>
              <a:off x="5280025" y="3452697"/>
              <a:ext cx="6269038" cy="1123016"/>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Rectangle 11" descr="Whale">
              <a:extLst>
                <a:ext uri="{FF2B5EF4-FFF2-40B4-BE49-F238E27FC236}">
                  <a16:creationId xmlns:a16="http://schemas.microsoft.com/office/drawing/2014/main" id="{41404C43-DCC3-4D8C-8F52-6BDF8DE53F1A}"/>
                </a:ext>
              </a:extLst>
            </p:cNvPr>
            <p:cNvSpPr/>
            <p:nvPr/>
          </p:nvSpPr>
          <p:spPr>
            <a:xfrm>
              <a:off x="5619737" y="3705375"/>
              <a:ext cx="617659" cy="617659"/>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3" name="Freeform: Shape 12">
              <a:hlinkClick r:id="rId10" action="ppaction://hlinksldjump"/>
              <a:extLst>
                <a:ext uri="{FF2B5EF4-FFF2-40B4-BE49-F238E27FC236}">
                  <a16:creationId xmlns:a16="http://schemas.microsoft.com/office/drawing/2014/main" id="{B732928F-9226-4192-B6C6-F280A778BFCD}"/>
                </a:ext>
              </a:extLst>
            </p:cNvPr>
            <p:cNvSpPr/>
            <p:nvPr/>
          </p:nvSpPr>
          <p:spPr>
            <a:xfrm>
              <a:off x="6577109" y="3452697"/>
              <a:ext cx="4971953" cy="1123016"/>
            </a:xfrm>
            <a:custGeom>
              <a:avLst/>
              <a:gdLst>
                <a:gd name="connsiteX0" fmla="*/ 0 w 4971953"/>
                <a:gd name="connsiteY0" fmla="*/ 0 h 1123016"/>
                <a:gd name="connsiteX1" fmla="*/ 4971953 w 4971953"/>
                <a:gd name="connsiteY1" fmla="*/ 0 h 1123016"/>
                <a:gd name="connsiteX2" fmla="*/ 4971953 w 4971953"/>
                <a:gd name="connsiteY2" fmla="*/ 1123016 h 1123016"/>
                <a:gd name="connsiteX3" fmla="*/ 0 w 4971953"/>
                <a:gd name="connsiteY3" fmla="*/ 1123016 h 1123016"/>
                <a:gd name="connsiteX4" fmla="*/ 0 w 4971953"/>
                <a:gd name="connsiteY4" fmla="*/ 0 h 1123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1953" h="1123016">
                  <a:moveTo>
                    <a:pt x="0" y="0"/>
                  </a:moveTo>
                  <a:lnTo>
                    <a:pt x="4971953" y="0"/>
                  </a:lnTo>
                  <a:lnTo>
                    <a:pt x="4971953" y="1123016"/>
                  </a:lnTo>
                  <a:lnTo>
                    <a:pt x="0" y="11230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8853" tIns="118853" rIns="118853" bIns="118853" numCol="1" spcCol="1270" anchor="ctr" anchorCtr="0">
              <a:noAutofit/>
            </a:bodyPr>
            <a:lstStyle/>
            <a:p>
              <a:pPr marL="0" lvl="0" indent="0" algn="l" defTabSz="977900">
                <a:lnSpc>
                  <a:spcPct val="100000"/>
                </a:lnSpc>
                <a:spcBef>
                  <a:spcPct val="0"/>
                </a:spcBef>
                <a:spcAft>
                  <a:spcPct val="35000"/>
                </a:spcAft>
                <a:buNone/>
              </a:pPr>
              <a:r>
                <a:rPr lang="en-US" sz="2200" kern="1200"/>
                <a:t>Oceans, seas and bays</a:t>
              </a:r>
            </a:p>
          </p:txBody>
        </p:sp>
      </p:grpSp>
      <p:grpSp>
        <p:nvGrpSpPr>
          <p:cNvPr id="20" name="Group 19">
            <a:extLst>
              <a:ext uri="{FF2B5EF4-FFF2-40B4-BE49-F238E27FC236}">
                <a16:creationId xmlns:a16="http://schemas.microsoft.com/office/drawing/2014/main" id="{E310A30F-D99D-4FF7-ABE8-FFF5297D632F}"/>
              </a:ext>
            </a:extLst>
          </p:cNvPr>
          <p:cNvGrpSpPr/>
          <p:nvPr/>
        </p:nvGrpSpPr>
        <p:grpSpPr>
          <a:xfrm>
            <a:off x="5280025" y="4856468"/>
            <a:ext cx="6269038" cy="1123016"/>
            <a:chOff x="5280025" y="4856468"/>
            <a:chExt cx="6269038" cy="1123016"/>
          </a:xfrm>
        </p:grpSpPr>
        <p:sp>
          <p:nvSpPr>
            <p:cNvPr id="14" name="Rectangle: Rounded Corners 13">
              <a:extLst>
                <a:ext uri="{FF2B5EF4-FFF2-40B4-BE49-F238E27FC236}">
                  <a16:creationId xmlns:a16="http://schemas.microsoft.com/office/drawing/2014/main" id="{807153D0-9B0F-49B0-A8DC-DD5698EED24B}"/>
                </a:ext>
              </a:extLst>
            </p:cNvPr>
            <p:cNvSpPr/>
            <p:nvPr/>
          </p:nvSpPr>
          <p:spPr>
            <a:xfrm>
              <a:off x="5280025" y="4856468"/>
              <a:ext cx="6269038" cy="1123016"/>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5" name="Rectangle 14" descr="Snowflake">
              <a:extLst>
                <a:ext uri="{FF2B5EF4-FFF2-40B4-BE49-F238E27FC236}">
                  <a16:creationId xmlns:a16="http://schemas.microsoft.com/office/drawing/2014/main" id="{1147C6BF-C9ED-483D-B1AD-9644B250BFA6}"/>
                </a:ext>
              </a:extLst>
            </p:cNvPr>
            <p:cNvSpPr/>
            <p:nvPr/>
          </p:nvSpPr>
          <p:spPr>
            <a:xfrm>
              <a:off x="5619737" y="5109147"/>
              <a:ext cx="617659" cy="61765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16" name="Freeform: Shape 15">
              <a:hlinkClick r:id="rId5" action="ppaction://hlinksldjump"/>
              <a:extLst>
                <a:ext uri="{FF2B5EF4-FFF2-40B4-BE49-F238E27FC236}">
                  <a16:creationId xmlns:a16="http://schemas.microsoft.com/office/drawing/2014/main" id="{644D9D23-E924-4EDA-BB93-810A6D81CF2D}"/>
                </a:ext>
              </a:extLst>
            </p:cNvPr>
            <p:cNvSpPr/>
            <p:nvPr/>
          </p:nvSpPr>
          <p:spPr>
            <a:xfrm>
              <a:off x="6577109" y="4856468"/>
              <a:ext cx="4971953" cy="1123016"/>
            </a:xfrm>
            <a:custGeom>
              <a:avLst/>
              <a:gdLst>
                <a:gd name="connsiteX0" fmla="*/ 0 w 4971953"/>
                <a:gd name="connsiteY0" fmla="*/ 0 h 1123016"/>
                <a:gd name="connsiteX1" fmla="*/ 4971953 w 4971953"/>
                <a:gd name="connsiteY1" fmla="*/ 0 h 1123016"/>
                <a:gd name="connsiteX2" fmla="*/ 4971953 w 4971953"/>
                <a:gd name="connsiteY2" fmla="*/ 1123016 h 1123016"/>
                <a:gd name="connsiteX3" fmla="*/ 0 w 4971953"/>
                <a:gd name="connsiteY3" fmla="*/ 1123016 h 1123016"/>
                <a:gd name="connsiteX4" fmla="*/ 0 w 4971953"/>
                <a:gd name="connsiteY4" fmla="*/ 0 h 1123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1953" h="1123016">
                  <a:moveTo>
                    <a:pt x="0" y="0"/>
                  </a:moveTo>
                  <a:lnTo>
                    <a:pt x="4971953" y="0"/>
                  </a:lnTo>
                  <a:lnTo>
                    <a:pt x="4971953" y="1123016"/>
                  </a:lnTo>
                  <a:lnTo>
                    <a:pt x="0" y="11230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8853" tIns="118853" rIns="118853" bIns="118853" numCol="1" spcCol="1270" anchor="ctr" anchorCtr="0">
              <a:noAutofit/>
            </a:bodyPr>
            <a:lstStyle/>
            <a:p>
              <a:pPr marL="0" lvl="0" indent="0" algn="l" defTabSz="977900">
                <a:lnSpc>
                  <a:spcPct val="100000"/>
                </a:lnSpc>
                <a:spcBef>
                  <a:spcPct val="0"/>
                </a:spcBef>
                <a:spcAft>
                  <a:spcPct val="35000"/>
                </a:spcAft>
                <a:buNone/>
              </a:pPr>
              <a:r>
                <a:rPr lang="en-US" sz="2200" kern="1200"/>
                <a:t>Ice caps, glaciers, &amp; permanent snow</a:t>
              </a:r>
            </a:p>
          </p:txBody>
        </p:sp>
      </p:grpSp>
    </p:spTree>
    <p:extLst>
      <p:ext uri="{BB962C8B-B14F-4D97-AF65-F5344CB8AC3E}">
        <p14:creationId xmlns:p14="http://schemas.microsoft.com/office/powerpoint/2010/main" val="3954786626"/>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BE42C05-FF30-4800-975D-5A14E641C66C}"/>
              </a:ext>
            </a:extLst>
          </p:cNvPr>
          <p:cNvSpPr>
            <a:spLocks noGrp="1" noChangeArrowheads="1"/>
          </p:cNvSpPr>
          <p:nvPr>
            <p:ph type="title"/>
          </p:nvPr>
        </p:nvSpPr>
        <p:spPr>
          <a:xfrm>
            <a:off x="1857375" y="2857500"/>
            <a:ext cx="8229600" cy="1143000"/>
          </a:xfrm>
        </p:spPr>
        <p:txBody>
          <a:bodyPr/>
          <a:lstStyle/>
          <a:p>
            <a:r>
              <a:rPr lang="en-US" altLang="en-US" dirty="0"/>
              <a:t>Try again!</a:t>
            </a:r>
          </a:p>
        </p:txBody>
      </p:sp>
      <p:sp>
        <p:nvSpPr>
          <p:cNvPr id="12291" name="Rectangle 3">
            <a:extLst>
              <a:ext uri="{FF2B5EF4-FFF2-40B4-BE49-F238E27FC236}">
                <a16:creationId xmlns:a16="http://schemas.microsoft.com/office/drawing/2014/main" id="{C4FA6B9B-0270-4E4E-A8A6-45C5D6F08F60}"/>
              </a:ext>
            </a:extLst>
          </p:cNvPr>
          <p:cNvSpPr>
            <a:spLocks noGrp="1" noChangeArrowheads="1"/>
          </p:cNvSpPr>
          <p:nvPr>
            <p:ph idx="1"/>
          </p:nvPr>
        </p:nvSpPr>
        <p:spPr>
          <a:xfrm>
            <a:off x="838200" y="3028949"/>
            <a:ext cx="10515600" cy="3148013"/>
          </a:xfrm>
        </p:spPr>
        <p:txBody>
          <a:bodyPr/>
          <a:lstStyle/>
          <a:p>
            <a:endParaRPr lang="en-US" altLang="en-US" dirty="0"/>
          </a:p>
          <a:p>
            <a:endParaRPr lang="en-US" altLang="en-US" dirty="0"/>
          </a:p>
          <a:p>
            <a:endParaRPr lang="en-US" altLang="en-US" dirty="0"/>
          </a:p>
          <a:p>
            <a:pPr>
              <a:buFontTx/>
              <a:buNone/>
            </a:pPr>
            <a:r>
              <a:rPr lang="en-US" altLang="en-US" dirty="0"/>
              <a:t>Click to go back to the question</a:t>
            </a:r>
          </a:p>
        </p:txBody>
      </p:sp>
      <p:sp>
        <p:nvSpPr>
          <p:cNvPr id="2" name="Rectangle 1">
            <a:hlinkClick r:id="" action="ppaction://noaction"/>
            <a:extLst>
              <a:ext uri="{FF2B5EF4-FFF2-40B4-BE49-F238E27FC236}">
                <a16:creationId xmlns:a16="http://schemas.microsoft.com/office/drawing/2014/main" id="{73D1354A-DC63-4BB8-94E0-B4CB818E64CC}"/>
              </a:ext>
            </a:extLst>
          </p:cNvPr>
          <p:cNvSpPr/>
          <p:nvPr/>
        </p:nvSpPr>
        <p:spPr>
          <a:xfrm>
            <a:off x="0" y="0"/>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4">
            <a:extLst>
              <a:ext uri="{FF2B5EF4-FFF2-40B4-BE49-F238E27FC236}">
                <a16:creationId xmlns:a16="http://schemas.microsoft.com/office/drawing/2014/main" id="{25047B90-C888-45EF-A7C6-66153AD2F6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27" r="5380"/>
          <a:stretch/>
        </p:blipFill>
        <p:spPr>
          <a:xfrm>
            <a:off x="7995556" y="2288007"/>
            <a:ext cx="2906487" cy="4569993"/>
          </a:xfrm>
          <a:prstGeom prst="rect">
            <a:avLst/>
          </a:prstGeom>
        </p:spPr>
      </p:pic>
      <p:pic>
        <p:nvPicPr>
          <p:cNvPr id="6" name="Picture 5">
            <a:extLst>
              <a:ext uri="{FF2B5EF4-FFF2-40B4-BE49-F238E27FC236}">
                <a16:creationId xmlns:a16="http://schemas.microsoft.com/office/drawing/2014/main" id="{03C2443E-AFD0-491A-88DE-342436C86116}"/>
              </a:ext>
            </a:extLst>
          </p:cNvPr>
          <p:cNvPicPr>
            <a:picLocks noChangeAspect="1"/>
          </p:cNvPicPr>
          <p:nvPr/>
        </p:nvPicPr>
        <p:blipFill rotWithShape="1">
          <a:blip r:embed="rId4" cstate="print">
            <a:duotone>
              <a:prstClr val="black"/>
              <a:schemeClr val="accent2">
                <a:lumMod val="50000"/>
                <a:tint val="45000"/>
                <a:satMod val="400000"/>
              </a:schemeClr>
            </a:duotone>
            <a:extLst>
              <a:ext uri="{BEBA8EAE-BF5A-486C-A8C5-ECC9F3942E4B}">
                <a14:imgProps xmlns:a14="http://schemas.microsoft.com/office/drawing/2010/main">
                  <a14:imgLayer r:embed="rId5">
                    <a14:imgEffect>
                      <a14:backgroundRemoval t="9918" b="95905" l="18478" r="86111">
                        <a14:foregroundMark x1="68961" y1="95541" x2="73671" y2="95905"/>
                        <a14:foregroundMark x1="53623" y1="51592" x2="49275" y2="50955"/>
                        <a14:backgroundMark x1="31401" y1="32029" x2="47705" y2="34486"/>
                        <a14:backgroundMark x1="47705" y1="34486" x2="64251" y2="29845"/>
                        <a14:backgroundMark x1="64251" y1="29845" x2="77415" y2="50318"/>
                        <a14:backgroundMark x1="77415" y1="50318" x2="45773" y2="41128"/>
                        <a14:backgroundMark x1="45773" y1="41128" x2="27899" y2="45587"/>
                        <a14:backgroundMark x1="27899" y1="45587" x2="25604" y2="57052"/>
                        <a14:backgroundMark x1="25604" y1="57052" x2="28140" y2="67698"/>
                        <a14:backgroundMark x1="28140" y1="67698" x2="37560" y2="76524"/>
                        <a14:backgroundMark x1="37560" y1="76524" x2="50483" y2="81347"/>
                        <a14:backgroundMark x1="50483" y1="81347" x2="51932" y2="81529"/>
                        <a14:backgroundMark x1="54952" y1="51228" x2="55193" y2="51683"/>
                        <a14:backgroundMark x1="25483" y1="48863" x2="22585" y2="61056"/>
                        <a14:backgroundMark x1="22585" y1="61056" x2="32729" y2="68790"/>
                        <a14:backgroundMark x1="32729" y1="68790" x2="48309" y2="74795"/>
                        <a14:backgroundMark x1="48309" y1="74795" x2="55193" y2="65241"/>
                        <a14:backgroundMark x1="55193" y1="65241" x2="69928" y2="56415"/>
                        <a14:backgroundMark x1="69928" y1="56415" x2="75966" y2="68608"/>
                        <a14:backgroundMark x1="75966" y1="68608" x2="75242" y2="74795"/>
                        <a14:backgroundMark x1="77657" y1="54686" x2="74758" y2="81165"/>
                        <a14:backgroundMark x1="74758" y1="81165" x2="60870" y2="85714"/>
                        <a14:backgroundMark x1="60870" y1="85714" x2="42391" y2="86351"/>
                        <a14:backgroundMark x1="42391" y1="86351" x2="33092" y2="93722"/>
                        <a14:backgroundMark x1="21860" y1="72247" x2="44444" y2="88535"/>
                        <a14:backgroundMark x1="44444" y1="88535" x2="58092" y2="91902"/>
                        <a14:backgroundMark x1="58092" y1="91902" x2="69807" y2="83530"/>
                        <a14:backgroundMark x1="69807" y1="83530" x2="78744" y2="72338"/>
                        <a14:backgroundMark x1="78744" y1="72338" x2="80314" y2="49045"/>
                      </a14:backgroundRemoval>
                    </a14:imgEffect>
                  </a14:imgLayer>
                </a14:imgProps>
              </a:ext>
              <a:ext uri="{28A0092B-C50C-407E-A947-70E740481C1C}">
                <a14:useLocalDpi xmlns:a14="http://schemas.microsoft.com/office/drawing/2010/main" val="0"/>
              </a:ext>
            </a:extLst>
          </a:blip>
          <a:srcRect l="10127" r="5380"/>
          <a:stretch/>
        </p:blipFill>
        <p:spPr>
          <a:xfrm>
            <a:off x="7995555" y="2288007"/>
            <a:ext cx="2906487" cy="4569993"/>
          </a:xfrm>
          <a:prstGeom prst="rect">
            <a:avLst/>
          </a:prstGeom>
        </p:spPr>
      </p:pic>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1E2C88-D5B2-417B-81B8-41E989D1E7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30" r="7092"/>
          <a:stretch/>
        </p:blipFill>
        <p:spPr>
          <a:xfrm>
            <a:off x="533400" y="2288006"/>
            <a:ext cx="2895600" cy="4569994"/>
          </a:xfrm>
          <a:prstGeom prst="rect">
            <a:avLst/>
          </a:prstGeom>
        </p:spPr>
      </p:pic>
      <p:sp>
        <p:nvSpPr>
          <p:cNvPr id="14338" name="Rectangle 2">
            <a:extLst>
              <a:ext uri="{FF2B5EF4-FFF2-40B4-BE49-F238E27FC236}">
                <a16:creationId xmlns:a16="http://schemas.microsoft.com/office/drawing/2014/main" id="{01A1129E-AE4D-4E47-863F-938C82F8EF30}"/>
              </a:ext>
            </a:extLst>
          </p:cNvPr>
          <p:cNvSpPr>
            <a:spLocks noGrp="1" noChangeArrowheads="1"/>
          </p:cNvSpPr>
          <p:nvPr>
            <p:ph type="title"/>
          </p:nvPr>
        </p:nvSpPr>
        <p:spPr>
          <a:xfrm>
            <a:off x="5653087" y="2994818"/>
            <a:ext cx="3190875" cy="1325563"/>
          </a:xfrm>
        </p:spPr>
        <p:txBody>
          <a:bodyPr/>
          <a:lstStyle/>
          <a:p>
            <a:r>
              <a:rPr lang="en-US" altLang="en-US" dirty="0"/>
              <a:t>Good job!</a:t>
            </a:r>
          </a:p>
        </p:txBody>
      </p:sp>
      <p:sp>
        <p:nvSpPr>
          <p:cNvPr id="14339" name="Rectangle 3">
            <a:extLst>
              <a:ext uri="{FF2B5EF4-FFF2-40B4-BE49-F238E27FC236}">
                <a16:creationId xmlns:a16="http://schemas.microsoft.com/office/drawing/2014/main" id="{0B8D77E5-9251-47EE-9101-20063F445268}"/>
              </a:ext>
            </a:extLst>
          </p:cNvPr>
          <p:cNvSpPr>
            <a:spLocks noGrp="1" noChangeArrowheads="1"/>
          </p:cNvSpPr>
          <p:nvPr>
            <p:ph idx="1"/>
          </p:nvPr>
        </p:nvSpPr>
        <p:spPr>
          <a:xfrm>
            <a:off x="3848100" y="2514600"/>
            <a:ext cx="6800850" cy="3611563"/>
          </a:xfrm>
        </p:spPr>
        <p:txBody>
          <a:bodyPr/>
          <a:lstStyle/>
          <a:p>
            <a:endParaRPr lang="en-US" altLang="en-US" dirty="0"/>
          </a:p>
          <a:p>
            <a:endParaRPr lang="en-US" altLang="en-US" dirty="0"/>
          </a:p>
          <a:p>
            <a:endParaRPr lang="en-US" altLang="en-US" dirty="0"/>
          </a:p>
          <a:p>
            <a:endParaRPr lang="en-US" altLang="en-US" dirty="0"/>
          </a:p>
          <a:p>
            <a:pPr>
              <a:buFontTx/>
              <a:buNone/>
            </a:pPr>
            <a:r>
              <a:rPr lang="en-US" altLang="en-US" dirty="0"/>
              <a:t>Click anywhere to go to the next question</a:t>
            </a:r>
          </a:p>
        </p:txBody>
      </p:sp>
      <p:sp>
        <p:nvSpPr>
          <p:cNvPr id="5" name="Rectangle 4">
            <a:hlinkClick r:id="rId4" action="ppaction://hlinksldjump"/>
            <a:extLst>
              <a:ext uri="{FF2B5EF4-FFF2-40B4-BE49-F238E27FC236}">
                <a16:creationId xmlns:a16="http://schemas.microsoft.com/office/drawing/2014/main" id="{62AD3B9B-F700-4681-B18C-9C251E718F9F}"/>
              </a:ext>
            </a:extLst>
          </p:cNvPr>
          <p:cNvSpPr/>
          <p:nvPr/>
        </p:nvSpPr>
        <p:spPr>
          <a:xfrm>
            <a:off x="0" y="-20638"/>
            <a:ext cx="12192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a:ext uri="{FF2B5EF4-FFF2-40B4-BE49-F238E27FC236}">
                <a16:creationId xmlns:a16="http://schemas.microsoft.com/office/drawing/2014/main" id="{B96B8982-223D-42D6-BA86-842188395E77}"/>
              </a:ext>
            </a:extLst>
          </p:cNvPr>
          <p:cNvPicPr>
            <a:picLocks noChangeAspect="1"/>
          </p:cNvPicPr>
          <p:nvPr/>
        </p:nvPicPr>
        <p:blipFill rotWithShape="1">
          <a:blip r:embed="rId5" cstate="print">
            <a:duotone>
              <a:prstClr val="black"/>
              <a:schemeClr val="accent2">
                <a:lumMod val="50000"/>
                <a:tint val="45000"/>
                <a:satMod val="400000"/>
              </a:schemeClr>
            </a:duotone>
            <a:extLst>
              <a:ext uri="{BEBA8EAE-BF5A-486C-A8C5-ECC9F3942E4B}">
                <a14:imgProps xmlns:a14="http://schemas.microsoft.com/office/drawing/2010/main">
                  <a14:imgLayer r:embed="rId6">
                    <a14:imgEffect>
                      <a14:backgroundRemoval t="9918" b="95905" l="18478" r="86111">
                        <a14:foregroundMark x1="68961" y1="95541" x2="73671" y2="95905"/>
                        <a14:foregroundMark x1="53623" y1="51592" x2="49275" y2="50955"/>
                        <a14:backgroundMark x1="31401" y1="32029" x2="47705" y2="34486"/>
                        <a14:backgroundMark x1="47705" y1="34486" x2="64251" y2="29845"/>
                        <a14:backgroundMark x1="64251" y1="29845" x2="77415" y2="50318"/>
                        <a14:backgroundMark x1="77415" y1="50318" x2="45773" y2="41128"/>
                        <a14:backgroundMark x1="45773" y1="41128" x2="27899" y2="45587"/>
                        <a14:backgroundMark x1="27899" y1="45587" x2="25604" y2="57052"/>
                        <a14:backgroundMark x1="25604" y1="57052" x2="28140" y2="67698"/>
                        <a14:backgroundMark x1="28140" y1="67698" x2="37560" y2="76524"/>
                        <a14:backgroundMark x1="37560" y1="76524" x2="50483" y2="81347"/>
                        <a14:backgroundMark x1="50483" y1="81347" x2="51932" y2="81529"/>
                        <a14:backgroundMark x1="54952" y1="51228" x2="55193" y2="51683"/>
                        <a14:backgroundMark x1="25483" y1="48863" x2="22585" y2="61056"/>
                        <a14:backgroundMark x1="22585" y1="61056" x2="32729" y2="68790"/>
                        <a14:backgroundMark x1="32729" y1="68790" x2="48309" y2="74795"/>
                        <a14:backgroundMark x1="48309" y1="74795" x2="55193" y2="65241"/>
                        <a14:backgroundMark x1="55193" y1="65241" x2="69928" y2="56415"/>
                        <a14:backgroundMark x1="69928" y1="56415" x2="75966" y2="68608"/>
                        <a14:backgroundMark x1="75966" y1="68608" x2="75242" y2="74795"/>
                        <a14:backgroundMark x1="77657" y1="54686" x2="74758" y2="81165"/>
                        <a14:backgroundMark x1="74758" y1="81165" x2="60870" y2="85714"/>
                        <a14:backgroundMark x1="60870" y1="85714" x2="42391" y2="86351"/>
                        <a14:backgroundMark x1="42391" y1="86351" x2="33092" y2="93722"/>
                        <a14:backgroundMark x1="21860" y1="72247" x2="44444" y2="88535"/>
                        <a14:backgroundMark x1="44444" y1="88535" x2="58092" y2="91902"/>
                        <a14:backgroundMark x1="58092" y1="91902" x2="69807" y2="83530"/>
                        <a14:backgroundMark x1="69807" y1="83530" x2="78744" y2="72338"/>
                        <a14:backgroundMark x1="78744" y1="72338" x2="80314" y2="49045"/>
                      </a14:backgroundRemoval>
                    </a14:imgEffect>
                  </a14:imgLayer>
                </a14:imgProps>
              </a:ext>
              <a:ext uri="{28A0092B-C50C-407E-A947-70E740481C1C}">
                <a14:useLocalDpi xmlns:a14="http://schemas.microsoft.com/office/drawing/2010/main" val="0"/>
              </a:ext>
            </a:extLst>
          </a:blip>
          <a:srcRect l="10127" r="5380"/>
          <a:stretch/>
        </p:blipFill>
        <p:spPr>
          <a:xfrm>
            <a:off x="589868" y="2267369"/>
            <a:ext cx="2906487" cy="4569993"/>
          </a:xfrm>
          <a:prstGeom prst="rect">
            <a:avLst/>
          </a:prstGeom>
        </p:spPr>
      </p:pic>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15600A3E-385F-44CC-ACF1-9CEAD9FB5B28}"/>
              </a:ext>
            </a:extLst>
          </p:cNvPr>
          <p:cNvSpPr>
            <a:spLocks noGrp="1" noChangeArrowheads="1"/>
          </p:cNvSpPr>
          <p:nvPr>
            <p:ph type="title"/>
          </p:nvPr>
        </p:nvSpPr>
        <p:spPr>
          <a:xfrm>
            <a:off x="943277" y="712269"/>
            <a:ext cx="3370998" cy="5502264"/>
          </a:xfrm>
        </p:spPr>
        <p:txBody>
          <a:bodyPr>
            <a:normAutofit/>
          </a:bodyPr>
          <a:lstStyle/>
          <a:p>
            <a:r>
              <a:rPr lang="en-US" altLang="en-US">
                <a:solidFill>
                  <a:srgbClr val="FFFFFF"/>
                </a:solidFill>
              </a:rPr>
              <a:t>What is the largest source</a:t>
            </a:r>
            <a:br>
              <a:rPr lang="en-US" altLang="en-US">
                <a:solidFill>
                  <a:srgbClr val="FFFFFF"/>
                </a:solidFill>
              </a:rPr>
            </a:br>
            <a:r>
              <a:rPr lang="en-US" altLang="en-US">
                <a:solidFill>
                  <a:srgbClr val="FFFFFF"/>
                </a:solidFill>
              </a:rPr>
              <a:t>of drinking water on the Earth?</a:t>
            </a:r>
          </a:p>
        </p:txBody>
      </p:sp>
      <p:cxnSp>
        <p:nvCxnSpPr>
          <p:cNvPr id="76" name="Straight Connector 75">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5365" name="Rectangle 3">
            <a:extLst>
              <a:ext uri="{FF2B5EF4-FFF2-40B4-BE49-F238E27FC236}">
                <a16:creationId xmlns:a16="http://schemas.microsoft.com/office/drawing/2014/main" id="{5888A1A2-A06B-4C8E-A554-A5E1938FA671}"/>
              </a:ext>
            </a:extLst>
          </p:cNvPr>
          <p:cNvGraphicFramePr>
            <a:graphicFrameLocks noGrp="1"/>
          </p:cNvGraphicFramePr>
          <p:nvPr>
            <p:ph idx="1"/>
            <p:extLst>
              <p:ext uri="{D42A27DB-BD31-4B8C-83A1-F6EECF244321}">
                <p14:modId xmlns:p14="http://schemas.microsoft.com/office/powerpoint/2010/main" val="334215208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099534-25DD-4FCF-AEE3-E70E53B41DF4}"/>
              </a:ext>
            </a:extLst>
          </p:cNvPr>
          <p:cNvPicPr>
            <a:picLocks noChangeAspect="1"/>
          </p:cNvPicPr>
          <p:nvPr/>
        </p:nvPicPr>
        <p:blipFill>
          <a:blip r:embed="rId3"/>
          <a:stretch>
            <a:fillRect/>
          </a:stretch>
        </p:blipFill>
        <p:spPr>
          <a:xfrm>
            <a:off x="4874" y="1362541"/>
            <a:ext cx="12192000" cy="5495459"/>
          </a:xfrm>
          <a:prstGeom prst="rect">
            <a:avLst/>
          </a:prstGeom>
        </p:spPr>
      </p:pic>
      <p:sp>
        <p:nvSpPr>
          <p:cNvPr id="2" name="Title 1">
            <a:extLst>
              <a:ext uri="{FF2B5EF4-FFF2-40B4-BE49-F238E27FC236}">
                <a16:creationId xmlns:a16="http://schemas.microsoft.com/office/drawing/2014/main" id="{1420B484-121F-4D49-9413-8B4E339F33BF}"/>
              </a:ext>
            </a:extLst>
          </p:cNvPr>
          <p:cNvSpPr>
            <a:spLocks noGrp="1"/>
          </p:cNvSpPr>
          <p:nvPr>
            <p:ph type="title"/>
          </p:nvPr>
        </p:nvSpPr>
        <p:spPr>
          <a:xfrm>
            <a:off x="516165" y="272824"/>
            <a:ext cx="10515600" cy="1089717"/>
          </a:xfrm>
        </p:spPr>
        <p:txBody>
          <a:bodyPr/>
          <a:lstStyle/>
          <a:p>
            <a:r>
              <a:rPr lang="en-US" dirty="0"/>
              <a:t>Create a hyperlinked menu</a:t>
            </a:r>
          </a:p>
        </p:txBody>
      </p:sp>
      <p:grpSp>
        <p:nvGrpSpPr>
          <p:cNvPr id="14" name="Group 13">
            <a:extLst>
              <a:ext uri="{FF2B5EF4-FFF2-40B4-BE49-F238E27FC236}">
                <a16:creationId xmlns:a16="http://schemas.microsoft.com/office/drawing/2014/main" id="{0E4DED4A-A995-4749-8BD8-9416F6CED894}"/>
              </a:ext>
            </a:extLst>
          </p:cNvPr>
          <p:cNvGrpSpPr/>
          <p:nvPr/>
        </p:nvGrpSpPr>
        <p:grpSpPr>
          <a:xfrm>
            <a:off x="2575303" y="1636835"/>
            <a:ext cx="4341742" cy="4075966"/>
            <a:chOff x="2575303" y="1636835"/>
            <a:chExt cx="4341742" cy="4075966"/>
          </a:xfrm>
        </p:grpSpPr>
        <p:sp>
          <p:nvSpPr>
            <p:cNvPr id="9" name="Graphic 7" descr="Network">
              <a:extLst>
                <a:ext uri="{FF2B5EF4-FFF2-40B4-BE49-F238E27FC236}">
                  <a16:creationId xmlns:a16="http://schemas.microsoft.com/office/drawing/2014/main" id="{B61F0266-B52B-4DA3-8DD1-287F399C02AB}"/>
                </a:ext>
              </a:extLst>
            </p:cNvPr>
            <p:cNvSpPr/>
            <p:nvPr/>
          </p:nvSpPr>
          <p:spPr>
            <a:xfrm rot="20034187">
              <a:off x="2575303" y="1636835"/>
              <a:ext cx="4341742" cy="4075966"/>
            </a:xfrm>
            <a:custGeom>
              <a:avLst/>
              <a:gdLst>
                <a:gd name="connsiteX0" fmla="*/ 710774 w 716567"/>
                <a:gd name="connsiteY0" fmla="*/ 235268 h 672703"/>
                <a:gd name="connsiteX1" fmla="*/ 610761 w 716567"/>
                <a:gd name="connsiteY1" fmla="*/ 194310 h 672703"/>
                <a:gd name="connsiteX2" fmla="*/ 564089 w 716567"/>
                <a:gd name="connsiteY2" fmla="*/ 275273 h 672703"/>
                <a:gd name="connsiteX3" fmla="*/ 441216 w 716567"/>
                <a:gd name="connsiteY3" fmla="*/ 326708 h 672703"/>
                <a:gd name="connsiteX4" fmla="*/ 377399 w 716567"/>
                <a:gd name="connsiteY4" fmla="*/ 281940 h 672703"/>
                <a:gd name="connsiteX5" fmla="*/ 377399 w 716567"/>
                <a:gd name="connsiteY5" fmla="*/ 149543 h 672703"/>
                <a:gd name="connsiteX6" fmla="*/ 434549 w 716567"/>
                <a:gd name="connsiteY6" fmla="*/ 76200 h 672703"/>
                <a:gd name="connsiteX7" fmla="*/ 358349 w 716567"/>
                <a:gd name="connsiteY7" fmla="*/ 0 h 672703"/>
                <a:gd name="connsiteX8" fmla="*/ 358349 w 716567"/>
                <a:gd name="connsiteY8" fmla="*/ 0 h 672703"/>
                <a:gd name="connsiteX9" fmla="*/ 282149 w 716567"/>
                <a:gd name="connsiteY9" fmla="*/ 76200 h 672703"/>
                <a:gd name="connsiteX10" fmla="*/ 339299 w 716567"/>
                <a:gd name="connsiteY10" fmla="*/ 149543 h 672703"/>
                <a:gd name="connsiteX11" fmla="*/ 339299 w 716567"/>
                <a:gd name="connsiteY11" fmla="*/ 280988 h 672703"/>
                <a:gd name="connsiteX12" fmla="*/ 275481 w 716567"/>
                <a:gd name="connsiteY12" fmla="*/ 325755 h 672703"/>
                <a:gd name="connsiteX13" fmla="*/ 152609 w 716567"/>
                <a:gd name="connsiteY13" fmla="*/ 274320 h 672703"/>
                <a:gd name="connsiteX14" fmla="*/ 105936 w 716567"/>
                <a:gd name="connsiteY14" fmla="*/ 193358 h 672703"/>
                <a:gd name="connsiteX15" fmla="*/ 5924 w 716567"/>
                <a:gd name="connsiteY15" fmla="*/ 234315 h 672703"/>
                <a:gd name="connsiteX16" fmla="*/ 46881 w 716567"/>
                <a:gd name="connsiteY16" fmla="*/ 334328 h 672703"/>
                <a:gd name="connsiteX17" fmla="*/ 136416 w 716567"/>
                <a:gd name="connsiteY17" fmla="*/ 309563 h 672703"/>
                <a:gd name="connsiteX18" fmla="*/ 262146 w 716567"/>
                <a:gd name="connsiteY18" fmla="*/ 360998 h 672703"/>
                <a:gd name="connsiteX19" fmla="*/ 261194 w 716567"/>
                <a:gd name="connsiteY19" fmla="*/ 373380 h 672703"/>
                <a:gd name="connsiteX20" fmla="*/ 280244 w 716567"/>
                <a:gd name="connsiteY20" fmla="*/ 430530 h 672703"/>
                <a:gd name="connsiteX21" fmla="*/ 181184 w 716567"/>
                <a:gd name="connsiteY21" fmla="*/ 530543 h 672703"/>
                <a:gd name="connsiteX22" fmla="*/ 88791 w 716567"/>
                <a:gd name="connsiteY22" fmla="*/ 541973 h 672703"/>
                <a:gd name="connsiteX23" fmla="*/ 88791 w 716567"/>
                <a:gd name="connsiteY23" fmla="*/ 649605 h 672703"/>
                <a:gd name="connsiteX24" fmla="*/ 196424 w 716567"/>
                <a:gd name="connsiteY24" fmla="*/ 649605 h 672703"/>
                <a:gd name="connsiteX25" fmla="*/ 207854 w 716567"/>
                <a:gd name="connsiteY25" fmla="*/ 557213 h 672703"/>
                <a:gd name="connsiteX26" fmla="*/ 308819 w 716567"/>
                <a:gd name="connsiteY26" fmla="*/ 456248 h 672703"/>
                <a:gd name="connsiteX27" fmla="*/ 356444 w 716567"/>
                <a:gd name="connsiteY27" fmla="*/ 469583 h 672703"/>
                <a:gd name="connsiteX28" fmla="*/ 358349 w 716567"/>
                <a:gd name="connsiteY28" fmla="*/ 469583 h 672703"/>
                <a:gd name="connsiteX29" fmla="*/ 360254 w 716567"/>
                <a:gd name="connsiteY29" fmla="*/ 469583 h 672703"/>
                <a:gd name="connsiteX30" fmla="*/ 407879 w 716567"/>
                <a:gd name="connsiteY30" fmla="*/ 456248 h 672703"/>
                <a:gd name="connsiteX31" fmla="*/ 508844 w 716567"/>
                <a:gd name="connsiteY31" fmla="*/ 557213 h 672703"/>
                <a:gd name="connsiteX32" fmla="*/ 520274 w 716567"/>
                <a:gd name="connsiteY32" fmla="*/ 650558 h 672703"/>
                <a:gd name="connsiteX33" fmla="*/ 627906 w 716567"/>
                <a:gd name="connsiteY33" fmla="*/ 650558 h 672703"/>
                <a:gd name="connsiteX34" fmla="*/ 627906 w 716567"/>
                <a:gd name="connsiteY34" fmla="*/ 542925 h 672703"/>
                <a:gd name="connsiteX35" fmla="*/ 535514 w 716567"/>
                <a:gd name="connsiteY35" fmla="*/ 531495 h 672703"/>
                <a:gd name="connsiteX36" fmla="*/ 436454 w 716567"/>
                <a:gd name="connsiteY36" fmla="*/ 431483 h 672703"/>
                <a:gd name="connsiteX37" fmla="*/ 455504 w 716567"/>
                <a:gd name="connsiteY37" fmla="*/ 374333 h 672703"/>
                <a:gd name="connsiteX38" fmla="*/ 454551 w 716567"/>
                <a:gd name="connsiteY38" fmla="*/ 361950 h 672703"/>
                <a:gd name="connsiteX39" fmla="*/ 580281 w 716567"/>
                <a:gd name="connsiteY39" fmla="*/ 310515 h 672703"/>
                <a:gd name="connsiteX40" fmla="*/ 669816 w 716567"/>
                <a:gd name="connsiteY40" fmla="*/ 335280 h 672703"/>
                <a:gd name="connsiteX41" fmla="*/ 710774 w 716567"/>
                <a:gd name="connsiteY41" fmla="*/ 235268 h 67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6567" h="672703">
                  <a:moveTo>
                    <a:pt x="710774" y="235268"/>
                  </a:moveTo>
                  <a:cubicBezTo>
                    <a:pt x="694581" y="196215"/>
                    <a:pt x="649814" y="178118"/>
                    <a:pt x="610761" y="194310"/>
                  </a:cubicBezTo>
                  <a:cubicBezTo>
                    <a:pt x="578376" y="207645"/>
                    <a:pt x="559326" y="241935"/>
                    <a:pt x="564089" y="275273"/>
                  </a:cubicBezTo>
                  <a:lnTo>
                    <a:pt x="441216" y="326708"/>
                  </a:lnTo>
                  <a:cubicBezTo>
                    <a:pt x="427881" y="303848"/>
                    <a:pt x="404069" y="286703"/>
                    <a:pt x="377399" y="281940"/>
                  </a:cubicBezTo>
                  <a:lnTo>
                    <a:pt x="377399" y="149543"/>
                  </a:lnTo>
                  <a:cubicBezTo>
                    <a:pt x="409784" y="140970"/>
                    <a:pt x="434549" y="111443"/>
                    <a:pt x="434549" y="76200"/>
                  </a:cubicBezTo>
                  <a:cubicBezTo>
                    <a:pt x="434549" y="34290"/>
                    <a:pt x="400259" y="0"/>
                    <a:pt x="358349" y="0"/>
                  </a:cubicBezTo>
                  <a:lnTo>
                    <a:pt x="358349" y="0"/>
                  </a:lnTo>
                  <a:cubicBezTo>
                    <a:pt x="316439" y="0"/>
                    <a:pt x="282149" y="34290"/>
                    <a:pt x="282149" y="76200"/>
                  </a:cubicBezTo>
                  <a:cubicBezTo>
                    <a:pt x="282149" y="111443"/>
                    <a:pt x="306914" y="140970"/>
                    <a:pt x="339299" y="149543"/>
                  </a:cubicBezTo>
                  <a:lnTo>
                    <a:pt x="339299" y="280988"/>
                  </a:lnTo>
                  <a:cubicBezTo>
                    <a:pt x="311676" y="285750"/>
                    <a:pt x="288816" y="302895"/>
                    <a:pt x="275481" y="325755"/>
                  </a:cubicBezTo>
                  <a:lnTo>
                    <a:pt x="152609" y="274320"/>
                  </a:lnTo>
                  <a:cubicBezTo>
                    <a:pt x="157371" y="240983"/>
                    <a:pt x="139274" y="206693"/>
                    <a:pt x="105936" y="193358"/>
                  </a:cubicBezTo>
                  <a:cubicBezTo>
                    <a:pt x="66884" y="177165"/>
                    <a:pt x="22116" y="195263"/>
                    <a:pt x="5924" y="234315"/>
                  </a:cubicBezTo>
                  <a:cubicBezTo>
                    <a:pt x="-10269" y="273368"/>
                    <a:pt x="7829" y="318135"/>
                    <a:pt x="46881" y="334328"/>
                  </a:cubicBezTo>
                  <a:cubicBezTo>
                    <a:pt x="79266" y="347663"/>
                    <a:pt x="116414" y="337185"/>
                    <a:pt x="136416" y="309563"/>
                  </a:cubicBezTo>
                  <a:lnTo>
                    <a:pt x="262146" y="360998"/>
                  </a:lnTo>
                  <a:cubicBezTo>
                    <a:pt x="261194" y="364808"/>
                    <a:pt x="261194" y="369570"/>
                    <a:pt x="261194" y="373380"/>
                  </a:cubicBezTo>
                  <a:cubicBezTo>
                    <a:pt x="261194" y="394335"/>
                    <a:pt x="267861" y="414338"/>
                    <a:pt x="280244" y="430530"/>
                  </a:cubicBezTo>
                  <a:lnTo>
                    <a:pt x="181184" y="530543"/>
                  </a:lnTo>
                  <a:cubicBezTo>
                    <a:pt x="151656" y="513398"/>
                    <a:pt x="113556" y="517208"/>
                    <a:pt x="88791" y="541973"/>
                  </a:cubicBezTo>
                  <a:cubicBezTo>
                    <a:pt x="59264" y="571500"/>
                    <a:pt x="59264" y="620078"/>
                    <a:pt x="88791" y="649605"/>
                  </a:cubicBezTo>
                  <a:cubicBezTo>
                    <a:pt x="118319" y="679133"/>
                    <a:pt x="166896" y="679133"/>
                    <a:pt x="196424" y="649605"/>
                  </a:cubicBezTo>
                  <a:cubicBezTo>
                    <a:pt x="221189" y="624840"/>
                    <a:pt x="224999" y="586740"/>
                    <a:pt x="207854" y="557213"/>
                  </a:cubicBezTo>
                  <a:lnTo>
                    <a:pt x="308819" y="456248"/>
                  </a:lnTo>
                  <a:cubicBezTo>
                    <a:pt x="323106" y="464820"/>
                    <a:pt x="339299" y="469583"/>
                    <a:pt x="356444" y="469583"/>
                  </a:cubicBezTo>
                  <a:cubicBezTo>
                    <a:pt x="357396" y="469583"/>
                    <a:pt x="357396" y="469583"/>
                    <a:pt x="358349" y="469583"/>
                  </a:cubicBezTo>
                  <a:cubicBezTo>
                    <a:pt x="359301" y="469583"/>
                    <a:pt x="359301" y="469583"/>
                    <a:pt x="360254" y="469583"/>
                  </a:cubicBezTo>
                  <a:cubicBezTo>
                    <a:pt x="377399" y="469583"/>
                    <a:pt x="393591" y="464820"/>
                    <a:pt x="407879" y="456248"/>
                  </a:cubicBezTo>
                  <a:lnTo>
                    <a:pt x="508844" y="557213"/>
                  </a:lnTo>
                  <a:cubicBezTo>
                    <a:pt x="491699" y="586740"/>
                    <a:pt x="495509" y="624840"/>
                    <a:pt x="520274" y="650558"/>
                  </a:cubicBezTo>
                  <a:cubicBezTo>
                    <a:pt x="549801" y="680085"/>
                    <a:pt x="598379" y="680085"/>
                    <a:pt x="627906" y="650558"/>
                  </a:cubicBezTo>
                  <a:cubicBezTo>
                    <a:pt x="657434" y="621030"/>
                    <a:pt x="657434" y="572453"/>
                    <a:pt x="627906" y="542925"/>
                  </a:cubicBezTo>
                  <a:cubicBezTo>
                    <a:pt x="603141" y="518160"/>
                    <a:pt x="565041" y="514350"/>
                    <a:pt x="535514" y="531495"/>
                  </a:cubicBezTo>
                  <a:lnTo>
                    <a:pt x="436454" y="431483"/>
                  </a:lnTo>
                  <a:cubicBezTo>
                    <a:pt x="448836" y="415290"/>
                    <a:pt x="455504" y="396240"/>
                    <a:pt x="455504" y="374333"/>
                  </a:cubicBezTo>
                  <a:cubicBezTo>
                    <a:pt x="455504" y="370523"/>
                    <a:pt x="455504" y="365760"/>
                    <a:pt x="454551" y="361950"/>
                  </a:cubicBezTo>
                  <a:lnTo>
                    <a:pt x="580281" y="310515"/>
                  </a:lnTo>
                  <a:cubicBezTo>
                    <a:pt x="600284" y="337185"/>
                    <a:pt x="637431" y="348615"/>
                    <a:pt x="669816" y="335280"/>
                  </a:cubicBezTo>
                  <a:cubicBezTo>
                    <a:pt x="707916" y="318135"/>
                    <a:pt x="726966" y="274320"/>
                    <a:pt x="710774" y="235268"/>
                  </a:cubicBezTo>
                  <a:close/>
                </a:path>
              </a:pathLst>
            </a:custGeom>
            <a:solidFill>
              <a:schemeClr val="accent2"/>
            </a:solidFill>
            <a:ln w="9525" cap="flat">
              <a:noFill/>
              <a:prstDash val="solid"/>
              <a:miter/>
            </a:ln>
          </p:spPr>
          <p:txBody>
            <a:bodyPr rtlCol="0" anchor="ctr"/>
            <a:lstStyle/>
            <a:p>
              <a:endParaRPr lang="en-US"/>
            </a:p>
          </p:txBody>
        </p:sp>
        <p:pic>
          <p:nvPicPr>
            <p:cNvPr id="6" name="Graphic 5" descr="Link">
              <a:extLst>
                <a:ext uri="{FF2B5EF4-FFF2-40B4-BE49-F238E27FC236}">
                  <a16:creationId xmlns:a16="http://schemas.microsoft.com/office/drawing/2014/main" id="{F1AD202D-E64B-4C5C-9766-A04737923A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175793" y="2809370"/>
              <a:ext cx="707572" cy="707572"/>
            </a:xfrm>
            <a:prstGeom prst="rect">
              <a:avLst/>
            </a:prstGeom>
          </p:spPr>
        </p:pic>
        <p:pic>
          <p:nvPicPr>
            <p:cNvPr id="10" name="Graphic 9" descr="Link">
              <a:extLst>
                <a:ext uri="{FF2B5EF4-FFF2-40B4-BE49-F238E27FC236}">
                  <a16:creationId xmlns:a16="http://schemas.microsoft.com/office/drawing/2014/main" id="{C45BD3D6-E97D-4C4C-822F-E91D09270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015937">
              <a:off x="4069082" y="2677290"/>
              <a:ext cx="707572" cy="707572"/>
            </a:xfrm>
            <a:prstGeom prst="rect">
              <a:avLst/>
            </a:prstGeom>
          </p:spPr>
        </p:pic>
        <p:pic>
          <p:nvPicPr>
            <p:cNvPr id="11" name="Graphic 10" descr="Link">
              <a:extLst>
                <a:ext uri="{FF2B5EF4-FFF2-40B4-BE49-F238E27FC236}">
                  <a16:creationId xmlns:a16="http://schemas.microsoft.com/office/drawing/2014/main" id="{4DAD1474-0C9B-4333-B967-F2BC05BEB7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909302">
              <a:off x="3511011" y="3631278"/>
              <a:ext cx="707572" cy="707572"/>
            </a:xfrm>
            <a:prstGeom prst="rect">
              <a:avLst/>
            </a:prstGeom>
          </p:spPr>
        </p:pic>
        <p:pic>
          <p:nvPicPr>
            <p:cNvPr id="12" name="Graphic 11" descr="Link">
              <a:extLst>
                <a:ext uri="{FF2B5EF4-FFF2-40B4-BE49-F238E27FC236}">
                  <a16:creationId xmlns:a16="http://schemas.microsoft.com/office/drawing/2014/main" id="{E1EB337E-3DF2-4708-A193-A3BEE864F8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51846">
              <a:off x="5475677" y="3888453"/>
              <a:ext cx="707572" cy="707572"/>
            </a:xfrm>
            <a:prstGeom prst="rect">
              <a:avLst/>
            </a:prstGeom>
          </p:spPr>
        </p:pic>
        <p:pic>
          <p:nvPicPr>
            <p:cNvPr id="13" name="Graphic 12" descr="Link">
              <a:extLst>
                <a:ext uri="{FF2B5EF4-FFF2-40B4-BE49-F238E27FC236}">
                  <a16:creationId xmlns:a16="http://schemas.microsoft.com/office/drawing/2014/main" id="{D6172B66-929C-4C60-B8A1-792E0F8012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991763">
              <a:off x="4195590" y="4478063"/>
              <a:ext cx="707572" cy="707572"/>
            </a:xfrm>
            <a:prstGeom prst="rect">
              <a:avLst/>
            </a:prstGeom>
          </p:spPr>
        </p:pic>
      </p:grpSp>
    </p:spTree>
    <p:extLst>
      <p:ext uri="{BB962C8B-B14F-4D97-AF65-F5344CB8AC3E}">
        <p14:creationId xmlns:p14="http://schemas.microsoft.com/office/powerpoint/2010/main" val="2728851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hand&#10;&#10;Description automatically generated">
            <a:extLst>
              <a:ext uri="{FF2B5EF4-FFF2-40B4-BE49-F238E27FC236}">
                <a16:creationId xmlns:a16="http://schemas.microsoft.com/office/drawing/2014/main" id="{701DF5ED-566B-4451-8052-53D44D77E7FD}"/>
              </a:ext>
            </a:extLst>
          </p:cNvPr>
          <p:cNvPicPr>
            <a:picLocks noChangeAspect="1"/>
          </p:cNvPicPr>
          <p:nvPr/>
        </p:nvPicPr>
        <p:blipFill rotWithShape="1">
          <a:blip r:embed="rId3">
            <a:extLst>
              <a:ext uri="{28A0092B-C50C-407E-A947-70E740481C1C}">
                <a14:useLocalDpi xmlns:a14="http://schemas.microsoft.com/office/drawing/2010/main" val="0"/>
              </a:ext>
            </a:extLst>
          </a:blip>
          <a:srcRect l="2816" t="3053" r="2816" b="18514"/>
          <a:stretch/>
        </p:blipFill>
        <p:spPr>
          <a:xfrm>
            <a:off x="0" y="0"/>
            <a:ext cx="12192000" cy="6858000"/>
          </a:xfrm>
          <a:prstGeom prst="rect">
            <a:avLst/>
          </a:prstGeom>
        </p:spPr>
      </p:pic>
      <p:sp>
        <p:nvSpPr>
          <p:cNvPr id="2" name="Title 1">
            <a:extLst>
              <a:ext uri="{FF2B5EF4-FFF2-40B4-BE49-F238E27FC236}">
                <a16:creationId xmlns:a16="http://schemas.microsoft.com/office/drawing/2014/main" id="{416095EA-0853-4A2E-B3A1-2353D0339034}"/>
              </a:ext>
            </a:extLst>
          </p:cNvPr>
          <p:cNvSpPr>
            <a:spLocks noGrp="1"/>
          </p:cNvSpPr>
          <p:nvPr>
            <p:ph type="title"/>
          </p:nvPr>
        </p:nvSpPr>
        <p:spPr>
          <a:xfrm>
            <a:off x="2809188" y="365125"/>
            <a:ext cx="8544612" cy="1325563"/>
          </a:xfrm>
        </p:spPr>
        <p:txBody>
          <a:bodyPr/>
          <a:lstStyle/>
          <a:p>
            <a:r>
              <a:rPr lang="en-US" dirty="0"/>
              <a:t>Questions?</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D0788BEC-DDE6-43FF-848D-B8314C8BA13A}"/>
                  </a:ext>
                </a:extLst>
              </p:cNvPr>
              <p:cNvGraphicFramePr>
                <a:graphicFrameLocks noChangeAspect="1"/>
              </p:cNvGraphicFramePr>
              <p:nvPr>
                <p:extLst>
                  <p:ext uri="{D42A27DB-BD31-4B8C-83A1-F6EECF244321}">
                    <p14:modId xmlns:p14="http://schemas.microsoft.com/office/powerpoint/2010/main" val="3560418727"/>
                  </p:ext>
                </p:extLst>
              </p:nvPr>
            </p:nvGraphicFramePr>
            <p:xfrm>
              <a:off x="838200" y="1825625"/>
              <a:ext cx="10515600" cy="4351338"/>
            </p:xfrm>
            <a:graphic>
              <a:graphicData uri="http://schemas.microsoft.com/office/powerpoint/2016/summaryzoom">
                <psuz:summaryZm>
                  <psuz:summaryZmObj sectionId="{92551D35-B979-40EE-825C-FF43B4E8F5A6}">
                    <psuz:zmPr id="{A2B2DB0F-EC52-4C47-AA19-38182EC6AD60}" transitionDur="1000">
                      <p166:blipFill xmlns:p166="http://schemas.microsoft.com/office/powerpoint/2016/6/main">
                        <a:blip r:embed="rId4"/>
                        <a:stretch>
                          <a:fillRect/>
                        </a:stretch>
                      </p166:blipFill>
                      <p166:spPr xmlns:p166="http://schemas.microsoft.com/office/powerpoint/2016/6/main">
                        <a:xfrm>
                          <a:off x="407479" y="342010"/>
                          <a:ext cx="3154680" cy="1774508"/>
                        </a:xfrm>
                        <a:prstGeom prst="rect">
                          <a:avLst/>
                        </a:prstGeom>
                        <a:ln w="3175">
                          <a:solidFill>
                            <a:prstClr val="ltGray"/>
                          </a:solidFill>
                        </a:ln>
                      </p166:spPr>
                    </psuz:zmPr>
                  </psuz:summaryZmObj>
                  <psuz:summaryZmObj sectionId="{D07C1AE3-CCAB-4BE3-8384-8C158426F0AF}">
                    <psuz:zmPr id="{85B19DEA-4B7F-4F1A-BF31-C380E2043E13}" transitionDur="1000">
                      <p166:blipFill xmlns:p166="http://schemas.microsoft.com/office/powerpoint/2016/6/main">
                        <a:blip r:embed="rId5"/>
                        <a:stretch>
                          <a:fillRect/>
                        </a:stretch>
                      </p166:blipFill>
                      <p166:spPr xmlns:p166="http://schemas.microsoft.com/office/powerpoint/2016/6/main">
                        <a:xfrm>
                          <a:off x="3680460" y="342010"/>
                          <a:ext cx="3154680" cy="1774508"/>
                        </a:xfrm>
                        <a:prstGeom prst="rect">
                          <a:avLst/>
                        </a:prstGeom>
                        <a:ln w="3175">
                          <a:solidFill>
                            <a:prstClr val="ltGray"/>
                          </a:solidFill>
                        </a:ln>
                      </p166:spPr>
                    </psuz:zmPr>
                  </psuz:summaryZmObj>
                  <psuz:summaryZmObj sectionId="{5A8676EC-2323-42B6-9BF4-9091EC2F9978}">
                    <psuz:zmPr id="{E2570293-1824-4CF9-8382-1632E9010504}" transitionDur="1000">
                      <p166:blipFill xmlns:p166="http://schemas.microsoft.com/office/powerpoint/2016/6/main">
                        <a:blip r:embed="rId6"/>
                        <a:stretch>
                          <a:fillRect/>
                        </a:stretch>
                      </p166:blipFill>
                      <p166:spPr xmlns:p166="http://schemas.microsoft.com/office/powerpoint/2016/6/main">
                        <a:xfrm>
                          <a:off x="6953441" y="342010"/>
                          <a:ext cx="3154680" cy="1774508"/>
                        </a:xfrm>
                        <a:prstGeom prst="rect">
                          <a:avLst/>
                        </a:prstGeom>
                        <a:ln w="3175">
                          <a:solidFill>
                            <a:prstClr val="ltGray"/>
                          </a:solidFill>
                        </a:ln>
                      </p166:spPr>
                    </psuz:zmPr>
                  </psuz:summaryZmObj>
                  <psuz:summaryZmObj sectionId="{58E68DF7-D252-42AC-B0FB-35EB5B9634B0}">
                    <psuz:zmPr id="{D8A0025A-CCC8-4349-BE1A-9050BF622583}" transitionDur="1000">
                      <p166:blipFill xmlns:p166="http://schemas.microsoft.com/office/powerpoint/2016/6/main">
                        <a:blip r:embed="rId7"/>
                        <a:stretch>
                          <a:fillRect/>
                        </a:stretch>
                      </p166:blipFill>
                      <p166:spPr xmlns:p166="http://schemas.microsoft.com/office/powerpoint/2016/6/main">
                        <a:xfrm>
                          <a:off x="407479" y="2234819"/>
                          <a:ext cx="3154680" cy="1774508"/>
                        </a:xfrm>
                        <a:prstGeom prst="rect">
                          <a:avLst/>
                        </a:prstGeom>
                        <a:ln w="3175">
                          <a:solidFill>
                            <a:prstClr val="ltGray"/>
                          </a:solidFill>
                        </a:ln>
                      </p166:spPr>
                    </psuz:zmPr>
                  </psuz:summaryZmObj>
                  <psuz:summaryZmObj sectionId="{BB3EA5BC-ECAF-44E0-9CD8-F62B3AB7C646}">
                    <psuz:zmPr id="{7079C54D-32B7-4C71-9E8B-0D36714B685C}" transitionDur="1000">
                      <p166:blipFill xmlns:p166="http://schemas.microsoft.com/office/powerpoint/2016/6/main">
                        <a:blip r:embed="rId8"/>
                        <a:stretch>
                          <a:fillRect/>
                        </a:stretch>
                      </p166:blipFill>
                      <p166:spPr xmlns:p166="http://schemas.microsoft.com/office/powerpoint/2016/6/main">
                        <a:xfrm>
                          <a:off x="3680460" y="2234819"/>
                          <a:ext cx="3154680" cy="1774508"/>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D0788BEC-DDE6-43FF-848D-B8314C8BA13A}"/>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245679" y="2167635"/>
                  <a:ext cx="3154680" cy="1774508"/>
                </a:xfrm>
                <a:prstGeom prst="rect">
                  <a:avLst/>
                </a:prstGeom>
                <a:ln w="3175">
                  <a:solidFill>
                    <a:prstClr val="ltGray"/>
                  </a:solidFill>
                </a:ln>
              </p:spPr>
            </p:pic>
            <p:pic>
              <p:nvPicPr>
                <p:cNvPr id="4" name="Picture 4">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518660" y="2167635"/>
                  <a:ext cx="3154680" cy="1774508"/>
                </a:xfrm>
                <a:prstGeom prst="rect">
                  <a:avLst/>
                </a:prstGeom>
                <a:ln w="3175">
                  <a:solidFill>
                    <a:prstClr val="ltGray"/>
                  </a:solidFill>
                </a:ln>
              </p:spPr>
            </p:pic>
            <p:pic>
              <p:nvPicPr>
                <p:cNvPr id="6" name="Picture 6">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7791641" y="2167635"/>
                  <a:ext cx="3154680" cy="1774508"/>
                </a:xfrm>
                <a:prstGeom prst="rect">
                  <a:avLst/>
                </a:prstGeom>
                <a:ln w="3175">
                  <a:solidFill>
                    <a:prstClr val="ltGray"/>
                  </a:solidFill>
                </a:ln>
              </p:spPr>
            </p:pic>
            <p:pic>
              <p:nvPicPr>
                <p:cNvPr id="7" name="Picture 7">
                  <a:hlinkClick r:id="rId12"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245679" y="4060444"/>
                  <a:ext cx="3154680" cy="1774508"/>
                </a:xfrm>
                <a:prstGeom prst="rect">
                  <a:avLst/>
                </a:prstGeom>
                <a:ln w="3175">
                  <a:solidFill>
                    <a:prstClr val="ltGray"/>
                  </a:solidFill>
                </a:ln>
              </p:spPr>
            </p:pic>
            <p:pic>
              <p:nvPicPr>
                <p:cNvPr id="8" name="Picture 8">
                  <a:hlinkClick r:id="rId13"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4518660" y="4060444"/>
                  <a:ext cx="3154680" cy="1774508"/>
                </a:xfrm>
                <a:prstGeom prst="rect">
                  <a:avLst/>
                </a:prstGeom>
                <a:ln w="3175">
                  <a:solidFill>
                    <a:prstClr val="ltGray"/>
                  </a:solidFill>
                </a:ln>
              </p:spPr>
            </p:pic>
          </p:grpSp>
        </mc:Fallback>
      </mc:AlternateContent>
    </p:spTree>
    <p:extLst>
      <p:ext uri="{BB962C8B-B14F-4D97-AF65-F5344CB8AC3E}">
        <p14:creationId xmlns:p14="http://schemas.microsoft.com/office/powerpoint/2010/main" val="3990406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ppy people" descr="A group of people posing for a photo&#10;&#10;Description automatically generated">
            <a:extLst>
              <a:ext uri="{FF2B5EF4-FFF2-40B4-BE49-F238E27FC236}">
                <a16:creationId xmlns:a16="http://schemas.microsoft.com/office/drawing/2014/main" id="{1BC3A110-54F3-410C-A54D-B9B128115502}"/>
              </a:ext>
            </a:extLst>
          </p:cNvPr>
          <p:cNvPicPr>
            <a:picLocks noChangeAspect="1"/>
          </p:cNvPicPr>
          <p:nvPr/>
        </p:nvPicPr>
        <p:blipFill rotWithShape="1">
          <a:blip r:embed="rId3">
            <a:extLst>
              <a:ext uri="{28A0092B-C50C-407E-A947-70E740481C1C}">
                <a14:useLocalDpi xmlns:a14="http://schemas.microsoft.com/office/drawing/2010/main" val="0"/>
              </a:ext>
            </a:extLst>
          </a:blip>
          <a:srcRect l="17375" r="1737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FF2ADBB-BB6B-4B0D-8D70-AC5552372DD2}"/>
              </a:ext>
            </a:extLst>
          </p:cNvPr>
          <p:cNvSpPr/>
          <p:nvPr/>
        </p:nvSpPr>
        <p:spPr>
          <a:xfrm>
            <a:off x="0" y="0"/>
            <a:ext cx="12192000" cy="6858000"/>
          </a:xfrm>
          <a:prstGeom prst="rect">
            <a:avLst/>
          </a:prstGeom>
          <a:gradFill flip="none" rotWithShape="1">
            <a:gsLst>
              <a:gs pos="100000">
                <a:schemeClr val="bg1">
                  <a:alpha val="0"/>
                </a:schemeClr>
              </a:gs>
              <a:gs pos="87000">
                <a:schemeClr val="bg1">
                  <a:alpha val="49000"/>
                </a:schemeClr>
              </a:gs>
              <a:gs pos="4000">
                <a:schemeClr val="bg1">
                  <a:alpha val="9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FBC8A591-0E8E-474A-AE56-2AE7C4588EB0}"/>
              </a:ext>
            </a:extLst>
          </p:cNvPr>
          <p:cNvSpPr>
            <a:spLocks noGrp="1"/>
          </p:cNvSpPr>
          <p:nvPr>
            <p:ph type="subTitle" idx="1"/>
          </p:nvPr>
        </p:nvSpPr>
        <p:spPr>
          <a:xfrm>
            <a:off x="2936895" y="2477647"/>
            <a:ext cx="5504330" cy="951353"/>
          </a:xfrm>
        </p:spPr>
        <p:txBody>
          <a:bodyPr>
            <a:normAutofit/>
          </a:bodyPr>
          <a:lstStyle/>
          <a:p>
            <a:pPr>
              <a:lnSpc>
                <a:spcPct val="80000"/>
              </a:lnSpc>
            </a:pPr>
            <a:r>
              <a:rPr lang="en-US" dirty="0"/>
              <a:t>Training Conference 2020</a:t>
            </a:r>
          </a:p>
          <a:p>
            <a:pPr>
              <a:lnSpc>
                <a:spcPct val="80000"/>
              </a:lnSpc>
            </a:pPr>
            <a:r>
              <a:rPr lang="en-US" dirty="0"/>
              <a:t>Saturday, Feb. 22d from 9 am to 4 pm</a:t>
            </a:r>
          </a:p>
          <a:p>
            <a:pPr>
              <a:lnSpc>
                <a:spcPct val="80000"/>
              </a:lnSpc>
            </a:pPr>
            <a:r>
              <a:rPr lang="en-US" dirty="0"/>
              <a:t>Session #P09</a:t>
            </a:r>
          </a:p>
          <a:p>
            <a:endParaRPr lang="en-US" dirty="0"/>
          </a:p>
        </p:txBody>
      </p:sp>
      <p:sp>
        <p:nvSpPr>
          <p:cNvPr id="2" name="Title 1">
            <a:extLst>
              <a:ext uri="{FF2B5EF4-FFF2-40B4-BE49-F238E27FC236}">
                <a16:creationId xmlns:a16="http://schemas.microsoft.com/office/drawing/2014/main" id="{FF8EB554-C074-40D7-8C60-0C48C3F9BC18}"/>
              </a:ext>
            </a:extLst>
          </p:cNvPr>
          <p:cNvSpPr>
            <a:spLocks noGrp="1"/>
          </p:cNvSpPr>
          <p:nvPr>
            <p:ph type="ctrTitle"/>
          </p:nvPr>
        </p:nvSpPr>
        <p:spPr>
          <a:xfrm>
            <a:off x="153130" y="306883"/>
            <a:ext cx="10853960" cy="2064178"/>
          </a:xfrm>
        </p:spPr>
        <p:txBody>
          <a:bodyPr>
            <a:normAutofit fontScale="90000"/>
          </a:bodyPr>
          <a:lstStyle/>
          <a:p>
            <a:r>
              <a:rPr lang="en-US" dirty="0"/>
              <a:t>Creating Engaging Training </a:t>
            </a:r>
            <a:br>
              <a:rPr lang="en-US" dirty="0"/>
            </a:br>
            <a:r>
              <a:rPr lang="en-US" dirty="0"/>
              <a:t>with PowerPoint</a:t>
            </a:r>
            <a:br>
              <a:rPr lang="en-US" dirty="0"/>
            </a:br>
            <a:r>
              <a:rPr lang="en-US" sz="3100" dirty="0"/>
              <a:t>Slides for Exercises</a:t>
            </a:r>
          </a:p>
        </p:txBody>
      </p:sp>
      <p:sp>
        <p:nvSpPr>
          <p:cNvPr id="8" name="TextBox 7">
            <a:extLst>
              <a:ext uri="{FF2B5EF4-FFF2-40B4-BE49-F238E27FC236}">
                <a16:creationId xmlns:a16="http://schemas.microsoft.com/office/drawing/2014/main" id="{6D0CDAAF-22D1-4C6C-B7B8-9588F1DFF889}"/>
              </a:ext>
            </a:extLst>
          </p:cNvPr>
          <p:cNvSpPr txBox="1"/>
          <p:nvPr/>
        </p:nvSpPr>
        <p:spPr>
          <a:xfrm>
            <a:off x="153130" y="6352567"/>
            <a:ext cx="10568210" cy="369332"/>
          </a:xfrm>
          <a:prstGeom prst="rect">
            <a:avLst/>
          </a:prstGeom>
          <a:noFill/>
        </p:spPr>
        <p:txBody>
          <a:bodyPr wrap="square" rtlCol="0">
            <a:spAutoFit/>
          </a:bodyPr>
          <a:lstStyle/>
          <a:p>
            <a:r>
              <a:rPr lang="en-US" dirty="0"/>
              <a:t>Ellen Finkelstein, Inc.	 </a:t>
            </a:r>
            <a:r>
              <a:rPr lang="en-US" dirty="0">
                <a:hlinkClick r:id="rId4"/>
              </a:rPr>
              <a:t>ellen@ellenfinkelstein.com</a:t>
            </a:r>
            <a:r>
              <a:rPr lang="en-US" dirty="0"/>
              <a:t>	</a:t>
            </a:r>
            <a:r>
              <a:rPr lang="en-US" dirty="0">
                <a:hlinkClick r:id="rId5"/>
              </a:rPr>
              <a:t>www.EllenFinkelstein.com</a:t>
            </a:r>
            <a:r>
              <a:rPr lang="en-US" dirty="0"/>
              <a:t> </a:t>
            </a:r>
          </a:p>
        </p:txBody>
      </p:sp>
      <p:sp>
        <p:nvSpPr>
          <p:cNvPr id="4" name="TextBox 3">
            <a:extLst>
              <a:ext uri="{FF2B5EF4-FFF2-40B4-BE49-F238E27FC236}">
                <a16:creationId xmlns:a16="http://schemas.microsoft.com/office/drawing/2014/main" id="{A7EE49EC-81F1-4A63-A856-C27EBB9A8E7F}"/>
              </a:ext>
            </a:extLst>
          </p:cNvPr>
          <p:cNvSpPr txBox="1"/>
          <p:nvPr/>
        </p:nvSpPr>
        <p:spPr>
          <a:xfrm>
            <a:off x="153130" y="3736621"/>
            <a:ext cx="9013730" cy="2308324"/>
          </a:xfrm>
          <a:prstGeom prst="rect">
            <a:avLst/>
          </a:prstGeom>
          <a:noFill/>
        </p:spPr>
        <p:txBody>
          <a:bodyPr wrap="square" rtlCol="0">
            <a:spAutoFit/>
          </a:bodyPr>
          <a:lstStyle/>
          <a:p>
            <a:r>
              <a:rPr lang="en-US" dirty="0"/>
              <a:t>Ellen Finkelstein is a presentation consultant who specializes in training speakers and presenters to convert Death by PowerPoint to Life by PowerPoint; communicate clearly and powerfully; and design high-impact, persuasive and professional-looking slides.</a:t>
            </a:r>
          </a:p>
          <a:p>
            <a:endParaRPr lang="en-US" dirty="0"/>
          </a:p>
          <a:p>
            <a:r>
              <a:rPr lang="en-US" dirty="0"/>
              <a:t>She has been awarded Microsoft’s PowerPoint MVP (Most Valuable Professional) award for the last 9 years and is one of 18 PowerPoint MVPs in the United States. Her well-known website at </a:t>
            </a:r>
            <a:r>
              <a:rPr lang="en-US" u="sng" dirty="0">
                <a:hlinkClick r:id="rId5"/>
              </a:rPr>
              <a:t>www.ellenfinkelstein.com</a:t>
            </a:r>
            <a:r>
              <a:rPr lang="en-US" dirty="0"/>
              <a:t> offers many PowerPoint tips and the PowerPoint Tips Newsletter. </a:t>
            </a:r>
          </a:p>
        </p:txBody>
      </p:sp>
    </p:spTree>
    <p:extLst>
      <p:ext uri="{BB962C8B-B14F-4D97-AF65-F5344CB8AC3E}">
        <p14:creationId xmlns:p14="http://schemas.microsoft.com/office/powerpoint/2010/main" val="348605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8ACA-A0AB-4949-AB80-88A38B1B003E}"/>
              </a:ext>
            </a:extLst>
          </p:cNvPr>
          <p:cNvSpPr>
            <a:spLocks noGrp="1"/>
          </p:cNvSpPr>
          <p:nvPr>
            <p:ph type="title"/>
          </p:nvPr>
        </p:nvSpPr>
        <p:spPr>
          <a:xfrm>
            <a:off x="747889" y="1110192"/>
            <a:ext cx="5348111" cy="1325563"/>
          </a:xfrm>
        </p:spPr>
        <p:txBody>
          <a:bodyPr>
            <a:normAutofit fontScale="90000"/>
          </a:bodyPr>
          <a:lstStyle/>
          <a:p>
            <a:r>
              <a:rPr lang="en-US" dirty="0"/>
              <a:t>The BARE system for choosing the perfect image</a:t>
            </a:r>
          </a:p>
        </p:txBody>
      </p:sp>
      <p:pic>
        <p:nvPicPr>
          <p:cNvPr id="3" name="Picture 2" descr="A picture containing text&#10;&#10;Description generated with very high confidence">
            <a:extLst>
              <a:ext uri="{FF2B5EF4-FFF2-40B4-BE49-F238E27FC236}">
                <a16:creationId xmlns:a16="http://schemas.microsoft.com/office/drawing/2014/main" id="{8776CF14-69AA-46C5-AAB5-AA22C55851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6026" y="299155"/>
            <a:ext cx="4837033" cy="6259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7579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8456629" cy="1325563"/>
          </a:xfrm>
        </p:spPr>
        <p:txBody>
          <a:bodyPr/>
          <a:lstStyle/>
          <a:p>
            <a:r>
              <a:rPr lang="en-US" dirty="0"/>
              <a:t>We all gain when you reach out to team members</a:t>
            </a:r>
          </a:p>
        </p:txBody>
      </p:sp>
      <p:grpSp>
        <p:nvGrpSpPr>
          <p:cNvPr id="7" name="Group 6"/>
          <p:cNvGrpSpPr/>
          <p:nvPr/>
        </p:nvGrpSpPr>
        <p:grpSpPr>
          <a:xfrm>
            <a:off x="4963038" y="3176833"/>
            <a:ext cx="1637297" cy="1008668"/>
            <a:chOff x="3421930" y="2460395"/>
            <a:chExt cx="2876747" cy="1772240"/>
          </a:xfrm>
        </p:grpSpPr>
        <p:sp>
          <p:nvSpPr>
            <p:cNvPr id="5" name="Oval 4"/>
            <p:cNvSpPr/>
            <p:nvPr/>
          </p:nvSpPr>
          <p:spPr>
            <a:xfrm>
              <a:off x="3421930" y="2460396"/>
              <a:ext cx="1772239" cy="177223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26438" y="2460395"/>
              <a:ext cx="1772239" cy="1772239"/>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475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8456629" cy="1325563"/>
          </a:xfrm>
        </p:spPr>
        <p:txBody>
          <a:bodyPr/>
          <a:lstStyle/>
          <a:p>
            <a:r>
              <a:rPr lang="en-US" dirty="0"/>
              <a:t>We all gain when you reach out to team members</a:t>
            </a:r>
          </a:p>
        </p:txBody>
      </p:sp>
      <p:grpSp>
        <p:nvGrpSpPr>
          <p:cNvPr id="7" name="Group 6"/>
          <p:cNvGrpSpPr/>
          <p:nvPr/>
        </p:nvGrpSpPr>
        <p:grpSpPr>
          <a:xfrm>
            <a:off x="3657602" y="2296979"/>
            <a:ext cx="5421984" cy="3340250"/>
            <a:chOff x="3421930" y="2460395"/>
            <a:chExt cx="2876747" cy="1772240"/>
          </a:xfrm>
        </p:grpSpPr>
        <p:sp>
          <p:nvSpPr>
            <p:cNvPr id="5" name="Oval 4"/>
            <p:cNvSpPr/>
            <p:nvPr/>
          </p:nvSpPr>
          <p:spPr>
            <a:xfrm>
              <a:off x="3421930" y="2460396"/>
              <a:ext cx="1772239" cy="177223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526438" y="2460395"/>
              <a:ext cx="1772239" cy="1772239"/>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0394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104"/>
          <a:stretch/>
        </p:blipFill>
        <p:spPr>
          <a:xfrm>
            <a:off x="-1" y="0"/>
            <a:ext cx="12192001" cy="6858000"/>
          </a:xfrm>
          <a:prstGeom prst="rect">
            <a:avLst/>
          </a:prstGeom>
        </p:spPr>
      </p:pic>
      <p:sp>
        <p:nvSpPr>
          <p:cNvPr id="4" name="Title 3"/>
          <p:cNvSpPr>
            <a:spLocks noGrp="1"/>
          </p:cNvSpPr>
          <p:nvPr>
            <p:ph type="title"/>
          </p:nvPr>
        </p:nvSpPr>
        <p:spPr>
          <a:xfrm>
            <a:off x="7767686" y="365125"/>
            <a:ext cx="4081807" cy="1325563"/>
          </a:xfrm>
        </p:spPr>
        <p:txBody>
          <a:bodyPr>
            <a:normAutofit fontScale="90000"/>
          </a:bodyPr>
          <a:lstStyle/>
          <a:p>
            <a:r>
              <a:rPr lang="en-US" dirty="0"/>
              <a:t>We all gain when you reach out to team members</a:t>
            </a:r>
          </a:p>
        </p:txBody>
      </p:sp>
    </p:spTree>
    <p:extLst>
      <p:ext uri="{BB962C8B-B14F-4D97-AF65-F5344CB8AC3E}">
        <p14:creationId xmlns:p14="http://schemas.microsoft.com/office/powerpoint/2010/main" val="241673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988" b="92384" l="8134" r="89967"/>
                    </a14:imgEffect>
                  </a14:imgLayer>
                </a14:imgProps>
              </a:ext>
              <a:ext uri="{28A0092B-C50C-407E-A947-70E740481C1C}">
                <a14:useLocalDpi xmlns:a14="http://schemas.microsoft.com/office/drawing/2010/main" val="0"/>
              </a:ext>
            </a:extLst>
          </a:blip>
          <a:srcRect l="9275" r="12374"/>
          <a:stretch/>
        </p:blipFill>
        <p:spPr>
          <a:xfrm>
            <a:off x="3855563" y="527901"/>
            <a:ext cx="7880808" cy="6705600"/>
          </a:xfrm>
          <a:prstGeom prst="rect">
            <a:avLst/>
          </a:prstGeom>
          <a:effectLst>
            <a:outerShdw blurRad="50800" dist="38100" dir="2700000" algn="tl" rotWithShape="0">
              <a:prstClr val="black">
                <a:alpha val="40000"/>
              </a:prstClr>
            </a:outerShdw>
          </a:effectLst>
        </p:spPr>
      </p:pic>
      <p:sp>
        <p:nvSpPr>
          <p:cNvPr id="4" name="Title 3"/>
          <p:cNvSpPr>
            <a:spLocks noGrp="1"/>
          </p:cNvSpPr>
          <p:nvPr>
            <p:ph type="title"/>
          </p:nvPr>
        </p:nvSpPr>
        <p:spPr>
          <a:xfrm>
            <a:off x="838200" y="365125"/>
            <a:ext cx="8522616" cy="1325563"/>
          </a:xfrm>
        </p:spPr>
        <p:txBody>
          <a:bodyPr/>
          <a:lstStyle/>
          <a:p>
            <a:r>
              <a:rPr lang="en-US" dirty="0"/>
              <a:t>We all gain when you reach out to team members</a:t>
            </a:r>
          </a:p>
        </p:txBody>
      </p:sp>
    </p:spTree>
    <p:extLst>
      <p:ext uri="{BB962C8B-B14F-4D97-AF65-F5344CB8AC3E}">
        <p14:creationId xmlns:p14="http://schemas.microsoft.com/office/powerpoint/2010/main" val="3203873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7FD7A90D-9101-4388-B7F3-E66908DF792F}"/>
              </a:ext>
            </a:extLst>
          </p:cNvPr>
          <p:cNvPicPr>
            <a:picLocks noChangeAspect="1"/>
          </p:cNvPicPr>
          <p:nvPr/>
        </p:nvPicPr>
        <p:blipFill>
          <a:blip r:embed="rId4"/>
          <a:stretch>
            <a:fillRect/>
          </a:stretch>
        </p:blipFill>
        <p:spPr>
          <a:xfrm>
            <a:off x="8342859" y="3127032"/>
            <a:ext cx="3849141" cy="3742257"/>
          </a:xfrm>
          <a:prstGeom prst="rect">
            <a:avLst/>
          </a:prstGeom>
        </p:spPr>
      </p:pic>
      <p:sp>
        <p:nvSpPr>
          <p:cNvPr id="4" name="Title 3"/>
          <p:cNvSpPr>
            <a:spLocks noGrp="1"/>
          </p:cNvSpPr>
          <p:nvPr>
            <p:ph type="title"/>
          </p:nvPr>
        </p:nvSpPr>
        <p:spPr>
          <a:xfrm>
            <a:off x="8461392" y="4069843"/>
            <a:ext cx="3612074" cy="1834056"/>
          </a:xfrm>
        </p:spPr>
        <p:txBody>
          <a:bodyPr vert="horz" lIns="91440" tIns="45720" rIns="91440" bIns="45720" rtlCol="0" anchor="b">
            <a:normAutofit fontScale="90000"/>
          </a:bodyPr>
          <a:lstStyle/>
          <a:p>
            <a:pPr algn="ctr"/>
            <a:r>
              <a:rPr lang="en-US" sz="4000" b="1" dirty="0"/>
              <a:t>We all gain when you reach out to team members</a:t>
            </a:r>
          </a:p>
        </p:txBody>
      </p:sp>
    </p:spTree>
    <p:extLst>
      <p:ext uri="{BB962C8B-B14F-4D97-AF65-F5344CB8AC3E}">
        <p14:creationId xmlns:p14="http://schemas.microsoft.com/office/powerpoint/2010/main" val="860109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rope&#10;&#10;Description automatically generated">
            <a:extLst>
              <a:ext uri="{FF2B5EF4-FFF2-40B4-BE49-F238E27FC236}">
                <a16:creationId xmlns:a16="http://schemas.microsoft.com/office/drawing/2014/main" id="{6865A1D8-3965-42DF-BE9F-C38042692539}"/>
              </a:ext>
            </a:extLst>
          </p:cNvPr>
          <p:cNvPicPr>
            <a:picLocks noChangeAspect="1"/>
          </p:cNvPicPr>
          <p:nvPr/>
        </p:nvPicPr>
        <p:blipFill rotWithShape="1">
          <a:blip r:embed="rId3">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Title 3">
            <a:extLst>
              <a:ext uri="{FF2B5EF4-FFF2-40B4-BE49-F238E27FC236}">
                <a16:creationId xmlns:a16="http://schemas.microsoft.com/office/drawing/2014/main" id="{7E3EBE28-91DC-4BBF-9CE4-F1E3FC082D38}"/>
              </a:ext>
            </a:extLst>
          </p:cNvPr>
          <p:cNvSpPr>
            <a:spLocks noGrp="1"/>
          </p:cNvSpPr>
          <p:nvPr>
            <p:ph type="title"/>
          </p:nvPr>
        </p:nvSpPr>
        <p:spPr>
          <a:xfrm>
            <a:off x="7886700" y="447675"/>
            <a:ext cx="4229100" cy="2129555"/>
          </a:xfrm>
        </p:spPr>
        <p:txBody>
          <a:bodyPr/>
          <a:lstStyle/>
          <a:p>
            <a:r>
              <a:rPr lang="en-US" dirty="0"/>
              <a:t>3 ways to use images</a:t>
            </a:r>
          </a:p>
        </p:txBody>
      </p:sp>
    </p:spTree>
    <p:extLst>
      <p:ext uri="{BB962C8B-B14F-4D97-AF65-F5344CB8AC3E}">
        <p14:creationId xmlns:p14="http://schemas.microsoft.com/office/powerpoint/2010/main" val="2930708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700</Words>
  <Application>Microsoft Office PowerPoint</Application>
  <PresentationFormat>Widescreen</PresentationFormat>
  <Paragraphs>108</Paragraphs>
  <Slides>28</Slides>
  <Notes>27</Notes>
  <HiddenSlides>0</HiddenSlides>
  <MMClips>0</MMClips>
  <ScaleCrop>false</ScaleCrop>
  <HeadingPairs>
    <vt:vector size="8" baseType="variant">
      <vt:variant>
        <vt:lpstr>Fonts Used</vt:lpstr>
      </vt:variant>
      <vt:variant>
        <vt:i4>2</vt:i4>
      </vt:variant>
      <vt:variant>
        <vt:lpstr>Theme</vt:lpstr>
      </vt:variant>
      <vt:variant>
        <vt:i4>1</vt:i4>
      </vt:variant>
      <vt:variant>
        <vt:lpstr>Slide Titles</vt:lpstr>
      </vt:variant>
      <vt:variant>
        <vt:i4>28</vt:i4>
      </vt:variant>
      <vt:variant>
        <vt:lpstr>Custom Shows</vt:lpstr>
      </vt:variant>
      <vt:variant>
        <vt:i4>1</vt:i4>
      </vt:variant>
    </vt:vector>
  </HeadingPairs>
  <TitlesOfParts>
    <vt:vector size="32" baseType="lpstr">
      <vt:lpstr>Arial</vt:lpstr>
      <vt:lpstr>Calibri</vt:lpstr>
      <vt:lpstr>Office Theme</vt:lpstr>
      <vt:lpstr>Creating Engaging Training with PowerPoint Slides for Exercises</vt:lpstr>
      <vt:lpstr>Legal note:</vt:lpstr>
      <vt:lpstr>The BARE system for choosing the perfect image</vt:lpstr>
      <vt:lpstr>We all gain when you reach out to team members</vt:lpstr>
      <vt:lpstr>We all gain when you reach out to team members</vt:lpstr>
      <vt:lpstr>We all gain when you reach out to team members</vt:lpstr>
      <vt:lpstr>We all gain when you reach out to team members</vt:lpstr>
      <vt:lpstr>We all gain when you reach out to team members</vt:lpstr>
      <vt:lpstr>3 ways to use images</vt:lpstr>
      <vt:lpstr>The Personal Story</vt:lpstr>
      <vt:lpstr>Context draws in your audience and  starts the connection</vt:lpstr>
      <vt:lpstr>Always know…</vt:lpstr>
      <vt:lpstr>4 layouts that always look good</vt:lpstr>
      <vt:lpstr>Content: Your message and its organization</vt:lpstr>
      <vt:lpstr>Content: Your message and its organization</vt:lpstr>
      <vt:lpstr>Advanced techniques</vt:lpstr>
      <vt:lpstr>PowerPoint Presentation</vt:lpstr>
      <vt:lpstr>PowerPoint Presentation</vt:lpstr>
      <vt:lpstr>Engage people with inclusiveness and protect their privacy </vt:lpstr>
      <vt:lpstr>Engaging through interactivity</vt:lpstr>
      <vt:lpstr>Create a simple quiz</vt:lpstr>
      <vt:lpstr>Which of the following contains the largest amount of water on Earth? </vt:lpstr>
      <vt:lpstr>Try again!</vt:lpstr>
      <vt:lpstr>Good job!</vt:lpstr>
      <vt:lpstr>What is the largest source of drinking water on the Earth?</vt:lpstr>
      <vt:lpstr>Create a hyperlinked menu</vt:lpstr>
      <vt:lpstr>Questions?</vt:lpstr>
      <vt:lpstr>Creating Engaging Training  with PowerPoint Slides for Exercises</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Engaging Training with PowerPoint</dc:title>
  <dc:creator>Ellen Finkelstein</dc:creator>
  <cp:lastModifiedBy>Ellen Finkelstein</cp:lastModifiedBy>
  <cp:revision>11</cp:revision>
  <dcterms:created xsi:type="dcterms:W3CDTF">2020-02-01T17:44:57Z</dcterms:created>
  <dcterms:modified xsi:type="dcterms:W3CDTF">2020-02-02T18:38:17Z</dcterms:modified>
</cp:coreProperties>
</file>